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9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83" r:id="rId11"/>
    <p:sldId id="285" r:id="rId12"/>
    <p:sldId id="284" r:id="rId13"/>
    <p:sldId id="258" r:id="rId14"/>
    <p:sldId id="282" r:id="rId15"/>
    <p:sldId id="271" r:id="rId16"/>
    <p:sldId id="272" r:id="rId17"/>
    <p:sldId id="273" r:id="rId18"/>
    <p:sldId id="274" r:id="rId19"/>
    <p:sldId id="275" r:id="rId20"/>
    <p:sldId id="262" r:id="rId21"/>
    <p:sldId id="276" r:id="rId22"/>
    <p:sldId id="277" r:id="rId23"/>
    <p:sldId id="278" r:id="rId24"/>
    <p:sldId id="279" r:id="rId25"/>
    <p:sldId id="280" r:id="rId26"/>
    <p:sldId id="259" r:id="rId27"/>
    <p:sldId id="286" r:id="rId28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94" d="100"/>
          <a:sy n="94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27.jpg"/><Relationship Id="rId1" Type="http://schemas.openxmlformats.org/officeDocument/2006/relationships/image" Target="../media/image20.png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E43004-7230-490D-A407-6028F13DA5B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E3387807-32FB-4987-9AF3-5116373DE0D5}">
      <dgm:prSet phldrT="[טקסט]"/>
      <dgm:spPr/>
      <dgm:t>
        <a:bodyPr/>
        <a:lstStyle/>
        <a:p>
          <a:pPr algn="ctr" rtl="1"/>
          <a:r>
            <a:rPr lang="en-US"/>
            <a:t>PRODUCTIVE FARMERS </a:t>
          </a:r>
          <a:endParaRPr lang="he-IL"/>
        </a:p>
      </dgm:t>
    </dgm:pt>
    <dgm:pt modelId="{CCCB3D72-6B20-4FD5-B781-8014C8AC25E4}" type="parTrans" cxnId="{2E5936F4-DA34-41DF-A2C6-8F99B5F6AEA6}">
      <dgm:prSet/>
      <dgm:spPr/>
      <dgm:t>
        <a:bodyPr/>
        <a:lstStyle/>
        <a:p>
          <a:pPr algn="ctr" rtl="1"/>
          <a:endParaRPr lang="he-IL"/>
        </a:p>
      </dgm:t>
    </dgm:pt>
    <dgm:pt modelId="{EDA1A256-38CE-4A3F-A7B3-F2797806F840}" type="sibTrans" cxnId="{2E5936F4-DA34-41DF-A2C6-8F99B5F6AEA6}">
      <dgm:prSet/>
      <dgm:spPr/>
      <dgm:t>
        <a:bodyPr/>
        <a:lstStyle/>
        <a:p>
          <a:pPr algn="ctr" rtl="1"/>
          <a:endParaRPr lang="he-IL"/>
        </a:p>
      </dgm:t>
    </dgm:pt>
    <dgm:pt modelId="{8F9621AA-3823-4F06-8C10-CCBEA4A06FB7}">
      <dgm:prSet phldrT="[טקסט]"/>
      <dgm:spPr/>
      <dgm:t>
        <a:bodyPr/>
        <a:lstStyle/>
        <a:p>
          <a:pPr algn="ctr" rtl="1"/>
          <a:r>
            <a:rPr lang="en-US" dirty="0"/>
            <a:t> Fresh produce  traders  and exporters</a:t>
          </a:r>
          <a:endParaRPr lang="he-IL" dirty="0"/>
        </a:p>
      </dgm:t>
    </dgm:pt>
    <dgm:pt modelId="{A5793BD2-A566-4207-A3A6-0727B51879D7}" type="parTrans" cxnId="{79F9820B-001F-4E37-8BCA-E07FAD5A0ED9}">
      <dgm:prSet/>
      <dgm:spPr/>
      <dgm:t>
        <a:bodyPr/>
        <a:lstStyle/>
        <a:p>
          <a:pPr algn="ctr" rtl="1"/>
          <a:endParaRPr lang="he-IL"/>
        </a:p>
      </dgm:t>
    </dgm:pt>
    <dgm:pt modelId="{BC96D209-47BA-40FB-B68D-2DA51968164A}" type="sibTrans" cxnId="{79F9820B-001F-4E37-8BCA-E07FAD5A0ED9}">
      <dgm:prSet/>
      <dgm:spPr/>
      <dgm:t>
        <a:bodyPr/>
        <a:lstStyle/>
        <a:p>
          <a:pPr algn="ctr" rtl="1"/>
          <a:endParaRPr lang="he-IL"/>
        </a:p>
      </dgm:t>
    </dgm:pt>
    <dgm:pt modelId="{D90D98E0-9EE5-4F2F-B36E-3E1B8B1AFA9D}">
      <dgm:prSet phldrT="[טקסט]"/>
      <dgm:spPr/>
      <dgm:t>
        <a:bodyPr/>
        <a:lstStyle/>
        <a:p>
          <a:pPr algn="ctr" rtl="1"/>
          <a:r>
            <a:rPr lang="en-US"/>
            <a:t>Academy and  applied r&amp;d</a:t>
          </a:r>
          <a:endParaRPr lang="he-IL"/>
        </a:p>
      </dgm:t>
    </dgm:pt>
    <dgm:pt modelId="{641A6E27-0F1A-46EF-B3A3-69F96BC81A17}" type="parTrans" cxnId="{D0BC57BA-4110-4711-B4D1-FD6F4281795C}">
      <dgm:prSet/>
      <dgm:spPr/>
      <dgm:t>
        <a:bodyPr/>
        <a:lstStyle/>
        <a:p>
          <a:pPr algn="ctr" rtl="1"/>
          <a:endParaRPr lang="he-IL"/>
        </a:p>
      </dgm:t>
    </dgm:pt>
    <dgm:pt modelId="{AA0BFC99-A2FB-4315-BA02-F598FF06553D}" type="sibTrans" cxnId="{D0BC57BA-4110-4711-B4D1-FD6F4281795C}">
      <dgm:prSet/>
      <dgm:spPr/>
      <dgm:t>
        <a:bodyPr/>
        <a:lstStyle/>
        <a:p>
          <a:pPr algn="ctr" rtl="1"/>
          <a:endParaRPr lang="he-IL"/>
        </a:p>
      </dgm:t>
    </dgm:pt>
    <dgm:pt modelId="{F916E89C-A211-4953-8B18-61086B6789AB}">
      <dgm:prSet phldrT="[טקסט]"/>
      <dgm:spPr/>
      <dgm:t>
        <a:bodyPr/>
        <a:lstStyle/>
        <a:p>
          <a:pPr algn="ctr" rtl="1"/>
          <a:r>
            <a:rPr lang="en-US"/>
            <a:t>Government</a:t>
          </a:r>
          <a:endParaRPr lang="he-IL"/>
        </a:p>
      </dgm:t>
    </dgm:pt>
    <dgm:pt modelId="{5FB4211A-1AD8-4030-9DB8-EE1D7FBED362}" type="parTrans" cxnId="{AB5C0965-F2BC-471D-94AD-48649E9D8011}">
      <dgm:prSet/>
      <dgm:spPr/>
      <dgm:t>
        <a:bodyPr/>
        <a:lstStyle/>
        <a:p>
          <a:pPr algn="ctr" rtl="1"/>
          <a:endParaRPr lang="he-IL"/>
        </a:p>
      </dgm:t>
    </dgm:pt>
    <dgm:pt modelId="{2DAD31C7-9EB6-4678-8791-F73EF829B5DA}" type="sibTrans" cxnId="{AB5C0965-F2BC-471D-94AD-48649E9D8011}">
      <dgm:prSet/>
      <dgm:spPr/>
      <dgm:t>
        <a:bodyPr/>
        <a:lstStyle/>
        <a:p>
          <a:pPr algn="ctr" rtl="1"/>
          <a:endParaRPr lang="he-IL"/>
        </a:p>
      </dgm:t>
    </dgm:pt>
    <dgm:pt modelId="{33F33323-6D9F-4658-8D34-9A97E7E11EF2}">
      <dgm:prSet phldrT="[טקסט]"/>
      <dgm:spPr/>
      <dgm:t>
        <a:bodyPr/>
        <a:lstStyle/>
        <a:p>
          <a:pPr algn="ctr" rtl="1"/>
          <a:r>
            <a:rPr lang="en-US"/>
            <a:t>Private sector - input manufacturers, suppliers and professional service providers</a:t>
          </a:r>
          <a:endParaRPr lang="he-IL"/>
        </a:p>
      </dgm:t>
    </dgm:pt>
    <dgm:pt modelId="{E66566CD-8FA9-4690-9DDD-6735621F5663}" type="parTrans" cxnId="{34FD67AD-8F7C-404C-AE8D-9D5EBBCC421B}">
      <dgm:prSet/>
      <dgm:spPr/>
      <dgm:t>
        <a:bodyPr/>
        <a:lstStyle/>
        <a:p>
          <a:pPr algn="ctr" rtl="1"/>
          <a:endParaRPr lang="he-IL"/>
        </a:p>
      </dgm:t>
    </dgm:pt>
    <dgm:pt modelId="{92460FAB-2BE1-4D2A-98DD-9F0B5A3C9420}" type="sibTrans" cxnId="{34FD67AD-8F7C-404C-AE8D-9D5EBBCC421B}">
      <dgm:prSet/>
      <dgm:spPr/>
      <dgm:t>
        <a:bodyPr/>
        <a:lstStyle/>
        <a:p>
          <a:pPr algn="ctr" rtl="1"/>
          <a:endParaRPr lang="he-IL"/>
        </a:p>
      </dgm:t>
    </dgm:pt>
    <dgm:pt modelId="{E18C9698-B6BB-44DA-998E-E81FB0E5A9C2}" type="pres">
      <dgm:prSet presAssocID="{19E43004-7230-490D-A407-6028F13DA5B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175118CE-F806-4817-AB7E-4AFBD94203B7}" type="pres">
      <dgm:prSet presAssocID="{19E43004-7230-490D-A407-6028F13DA5B4}" presName="radial" presStyleCnt="0">
        <dgm:presLayoutVars>
          <dgm:animLvl val="ctr"/>
        </dgm:presLayoutVars>
      </dgm:prSet>
      <dgm:spPr/>
    </dgm:pt>
    <dgm:pt modelId="{5B688F8B-9C4C-49B8-A9A4-3A0133A2CC6C}" type="pres">
      <dgm:prSet presAssocID="{E3387807-32FB-4987-9AF3-5116373DE0D5}" presName="centerShape" presStyleLbl="vennNode1" presStyleIdx="0" presStyleCnt="5"/>
      <dgm:spPr/>
      <dgm:t>
        <a:bodyPr/>
        <a:lstStyle/>
        <a:p>
          <a:pPr rtl="1"/>
          <a:endParaRPr lang="he-IL"/>
        </a:p>
      </dgm:t>
    </dgm:pt>
    <dgm:pt modelId="{AE002F59-4E49-4B8C-900B-448259CE58FB}" type="pres">
      <dgm:prSet presAssocID="{8F9621AA-3823-4F06-8C10-CCBEA4A06FB7}" presName="node" presStyleLbl="vennNode1" presStyleIdx="1" presStyleCnt="5" custScaleX="120976" custScaleY="11318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E98FEC3-B526-45CD-9C07-ECB94FF67954}" type="pres">
      <dgm:prSet presAssocID="{D90D98E0-9EE5-4F2F-B36E-3E1B8B1AFA9D}" presName="node" presStyleLbl="vennNode1" presStyleIdx="2" presStyleCnt="5" custScaleX="144830" custScaleY="130919" custRadScaleRad="11439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6A03BDE-862E-43EF-8D64-55CC12138FC3}" type="pres">
      <dgm:prSet presAssocID="{F916E89C-A211-4953-8B18-61086B6789AB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DC98398-8B8A-4159-B00A-0140AA6B6F2F}" type="pres">
      <dgm:prSet presAssocID="{33F33323-6D9F-4658-8D34-9A97E7E11EF2}" presName="node" presStyleLbl="vennNode1" presStyleIdx="4" presStyleCnt="5" custScaleX="137665" custScaleY="130919" custRadScaleRad="109175" custRadScaleInc="-288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79F9820B-001F-4E37-8BCA-E07FAD5A0ED9}" srcId="{E3387807-32FB-4987-9AF3-5116373DE0D5}" destId="{8F9621AA-3823-4F06-8C10-CCBEA4A06FB7}" srcOrd="0" destOrd="0" parTransId="{A5793BD2-A566-4207-A3A6-0727B51879D7}" sibTransId="{BC96D209-47BA-40FB-B68D-2DA51968164A}"/>
    <dgm:cxn modelId="{E8D67F4A-3692-4C6A-AF3E-9575FC7A0706}" type="presOf" srcId="{E3387807-32FB-4987-9AF3-5116373DE0D5}" destId="{5B688F8B-9C4C-49B8-A9A4-3A0133A2CC6C}" srcOrd="0" destOrd="0" presId="urn:microsoft.com/office/officeart/2005/8/layout/radial3"/>
    <dgm:cxn modelId="{34FD67AD-8F7C-404C-AE8D-9D5EBBCC421B}" srcId="{E3387807-32FB-4987-9AF3-5116373DE0D5}" destId="{33F33323-6D9F-4658-8D34-9A97E7E11EF2}" srcOrd="3" destOrd="0" parTransId="{E66566CD-8FA9-4690-9DDD-6735621F5663}" sibTransId="{92460FAB-2BE1-4D2A-98DD-9F0B5A3C9420}"/>
    <dgm:cxn modelId="{AB5C0965-F2BC-471D-94AD-48649E9D8011}" srcId="{E3387807-32FB-4987-9AF3-5116373DE0D5}" destId="{F916E89C-A211-4953-8B18-61086B6789AB}" srcOrd="2" destOrd="0" parTransId="{5FB4211A-1AD8-4030-9DB8-EE1D7FBED362}" sibTransId="{2DAD31C7-9EB6-4678-8791-F73EF829B5DA}"/>
    <dgm:cxn modelId="{65C02566-5146-48BE-9F96-362ACE0C2691}" type="presOf" srcId="{19E43004-7230-490D-A407-6028F13DA5B4}" destId="{E18C9698-B6BB-44DA-998E-E81FB0E5A9C2}" srcOrd="0" destOrd="0" presId="urn:microsoft.com/office/officeart/2005/8/layout/radial3"/>
    <dgm:cxn modelId="{DC3F0D12-B8D0-4672-9058-E50D1496071E}" type="presOf" srcId="{8F9621AA-3823-4F06-8C10-CCBEA4A06FB7}" destId="{AE002F59-4E49-4B8C-900B-448259CE58FB}" srcOrd="0" destOrd="0" presId="urn:microsoft.com/office/officeart/2005/8/layout/radial3"/>
    <dgm:cxn modelId="{DE596B3B-5253-4217-9D45-CBF075BF4A44}" type="presOf" srcId="{33F33323-6D9F-4658-8D34-9A97E7E11EF2}" destId="{5DC98398-8B8A-4159-B00A-0140AA6B6F2F}" srcOrd="0" destOrd="0" presId="urn:microsoft.com/office/officeart/2005/8/layout/radial3"/>
    <dgm:cxn modelId="{FB2B1385-E893-43F7-896C-944AD668F2E2}" type="presOf" srcId="{D90D98E0-9EE5-4F2F-B36E-3E1B8B1AFA9D}" destId="{AE98FEC3-B526-45CD-9C07-ECB94FF67954}" srcOrd="0" destOrd="0" presId="urn:microsoft.com/office/officeart/2005/8/layout/radial3"/>
    <dgm:cxn modelId="{798FC2D3-166B-4899-87E0-F3508CE729C5}" type="presOf" srcId="{F916E89C-A211-4953-8B18-61086B6789AB}" destId="{56A03BDE-862E-43EF-8D64-55CC12138FC3}" srcOrd="0" destOrd="0" presId="urn:microsoft.com/office/officeart/2005/8/layout/radial3"/>
    <dgm:cxn modelId="{2E5936F4-DA34-41DF-A2C6-8F99B5F6AEA6}" srcId="{19E43004-7230-490D-A407-6028F13DA5B4}" destId="{E3387807-32FB-4987-9AF3-5116373DE0D5}" srcOrd="0" destOrd="0" parTransId="{CCCB3D72-6B20-4FD5-B781-8014C8AC25E4}" sibTransId="{EDA1A256-38CE-4A3F-A7B3-F2797806F840}"/>
    <dgm:cxn modelId="{D0BC57BA-4110-4711-B4D1-FD6F4281795C}" srcId="{E3387807-32FB-4987-9AF3-5116373DE0D5}" destId="{D90D98E0-9EE5-4F2F-B36E-3E1B8B1AFA9D}" srcOrd="1" destOrd="0" parTransId="{641A6E27-0F1A-46EF-B3A3-69F96BC81A17}" sibTransId="{AA0BFC99-A2FB-4315-BA02-F598FF06553D}"/>
    <dgm:cxn modelId="{2C61FA2A-91D6-4BDE-B06F-B83E5D27AC7F}" type="presParOf" srcId="{E18C9698-B6BB-44DA-998E-E81FB0E5A9C2}" destId="{175118CE-F806-4817-AB7E-4AFBD94203B7}" srcOrd="0" destOrd="0" presId="urn:microsoft.com/office/officeart/2005/8/layout/radial3"/>
    <dgm:cxn modelId="{E0E8B140-E2D8-40F1-A2E0-5EBCC889F487}" type="presParOf" srcId="{175118CE-F806-4817-AB7E-4AFBD94203B7}" destId="{5B688F8B-9C4C-49B8-A9A4-3A0133A2CC6C}" srcOrd="0" destOrd="0" presId="urn:microsoft.com/office/officeart/2005/8/layout/radial3"/>
    <dgm:cxn modelId="{B53678B9-E6E4-478E-8053-7430D44BE79D}" type="presParOf" srcId="{175118CE-F806-4817-AB7E-4AFBD94203B7}" destId="{AE002F59-4E49-4B8C-900B-448259CE58FB}" srcOrd="1" destOrd="0" presId="urn:microsoft.com/office/officeart/2005/8/layout/radial3"/>
    <dgm:cxn modelId="{E2186285-EF1E-4759-A072-481DB4B31564}" type="presParOf" srcId="{175118CE-F806-4817-AB7E-4AFBD94203B7}" destId="{AE98FEC3-B526-45CD-9C07-ECB94FF67954}" srcOrd="2" destOrd="0" presId="urn:microsoft.com/office/officeart/2005/8/layout/radial3"/>
    <dgm:cxn modelId="{B9F9913B-1442-43BB-8601-6626149F827A}" type="presParOf" srcId="{175118CE-F806-4817-AB7E-4AFBD94203B7}" destId="{56A03BDE-862E-43EF-8D64-55CC12138FC3}" srcOrd="3" destOrd="0" presId="urn:microsoft.com/office/officeart/2005/8/layout/radial3"/>
    <dgm:cxn modelId="{7028ED13-A4B8-4B7E-B877-9D31245EED40}" type="presParOf" srcId="{175118CE-F806-4817-AB7E-4AFBD94203B7}" destId="{5DC98398-8B8A-4159-B00A-0140AA6B6F2F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37E420-6B7A-44F0-BE7F-0DE3B06FE27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B2333406-E61D-444F-9253-6DB6767337BC}">
      <dgm:prSet phldrT="[טקסט]"/>
      <dgm:spPr/>
      <dgm:t>
        <a:bodyPr/>
        <a:lstStyle/>
        <a:p>
          <a:pPr rtl="1"/>
          <a:r>
            <a:rPr lang="en-US" dirty="0" smtClean="0"/>
            <a:t>extraction</a:t>
          </a:r>
          <a:endParaRPr lang="he-IL" dirty="0"/>
        </a:p>
      </dgm:t>
    </dgm:pt>
    <dgm:pt modelId="{B4F1B24B-BDAD-437F-BE4B-B9742047F03A}" type="parTrans" cxnId="{EF5F9358-4A1C-436E-9182-7A5E69A0A753}">
      <dgm:prSet/>
      <dgm:spPr/>
      <dgm:t>
        <a:bodyPr/>
        <a:lstStyle/>
        <a:p>
          <a:pPr rtl="1"/>
          <a:endParaRPr lang="he-IL"/>
        </a:p>
      </dgm:t>
    </dgm:pt>
    <dgm:pt modelId="{58769BFC-834C-47A8-A5FA-7F2CFB230F04}" type="sibTrans" cxnId="{EF5F9358-4A1C-436E-9182-7A5E69A0A75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  <dgm:t>
        <a:bodyPr/>
        <a:lstStyle/>
        <a:p>
          <a:pPr rtl="1"/>
          <a:endParaRPr lang="he-IL"/>
        </a:p>
      </dgm:t>
    </dgm:pt>
    <dgm:pt modelId="{E909F73E-51C0-4640-95C7-1C208931ED76}">
      <dgm:prSet phldrT="[טקסט]"/>
      <dgm:spPr/>
      <dgm:t>
        <a:bodyPr/>
        <a:lstStyle/>
        <a:p>
          <a:pPr rtl="1"/>
          <a:r>
            <a:rPr lang="en-US" dirty="0" smtClean="0"/>
            <a:t>Pickling</a:t>
          </a:r>
          <a:endParaRPr lang="he-IL" dirty="0"/>
        </a:p>
      </dgm:t>
    </dgm:pt>
    <dgm:pt modelId="{4A032E74-D37C-4407-81EB-8AC058B76F9A}" type="parTrans" cxnId="{EA8F303A-A416-4DD5-95BE-4C8E85094D4D}">
      <dgm:prSet/>
      <dgm:spPr/>
      <dgm:t>
        <a:bodyPr/>
        <a:lstStyle/>
        <a:p>
          <a:pPr rtl="1"/>
          <a:endParaRPr lang="he-IL"/>
        </a:p>
      </dgm:t>
    </dgm:pt>
    <dgm:pt modelId="{9FA1304C-B4D2-4106-A016-E2C760EEF54F}" type="sibTrans" cxnId="{EA8F303A-A416-4DD5-95BE-4C8E85094D4D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pPr rtl="1"/>
          <a:endParaRPr lang="he-IL"/>
        </a:p>
      </dgm:t>
    </dgm:pt>
    <dgm:pt modelId="{25CB979C-442F-4C97-9D97-2DCAB0200FE0}">
      <dgm:prSet phldrT="[טקסט]"/>
      <dgm:spPr/>
      <dgm:t>
        <a:bodyPr/>
        <a:lstStyle/>
        <a:p>
          <a:pPr rtl="1"/>
          <a:r>
            <a:rPr lang="en-US" dirty="0" smtClean="0"/>
            <a:t>Powder</a:t>
          </a:r>
          <a:r>
            <a:rPr lang="he-IL" dirty="0" smtClean="0"/>
            <a:t>  </a:t>
          </a:r>
          <a:endParaRPr lang="he-IL" dirty="0"/>
        </a:p>
      </dgm:t>
    </dgm:pt>
    <dgm:pt modelId="{74CFAF70-2F63-4F5D-BDF5-673C051EE3EE}" type="parTrans" cxnId="{AD74952B-46D2-4034-B619-64402F6C7491}">
      <dgm:prSet/>
      <dgm:spPr/>
      <dgm:t>
        <a:bodyPr/>
        <a:lstStyle/>
        <a:p>
          <a:pPr rtl="1"/>
          <a:endParaRPr lang="he-IL"/>
        </a:p>
      </dgm:t>
    </dgm:pt>
    <dgm:pt modelId="{3E8CCE0E-4A56-4307-8AA5-0EC1DF5BC026}" type="sibTrans" cxnId="{AD74952B-46D2-4034-B619-64402F6C7491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pPr rtl="1"/>
          <a:endParaRPr lang="he-IL"/>
        </a:p>
      </dgm:t>
    </dgm:pt>
    <dgm:pt modelId="{A26732C2-74AE-423D-A21B-F7682DF37B36}">
      <dgm:prSet/>
      <dgm:spPr/>
      <dgm:t>
        <a:bodyPr/>
        <a:lstStyle/>
        <a:p>
          <a:pPr rtl="1"/>
          <a:r>
            <a:rPr lang="en-US" dirty="0" smtClean="0"/>
            <a:t>Scalding</a:t>
          </a:r>
          <a:endParaRPr lang="he-IL" dirty="0"/>
        </a:p>
      </dgm:t>
    </dgm:pt>
    <dgm:pt modelId="{FC10F3D1-6911-4A43-97F1-2CADF4F19294}" type="parTrans" cxnId="{5D688F26-6930-484F-848F-2EDC24A6D660}">
      <dgm:prSet/>
      <dgm:spPr/>
      <dgm:t>
        <a:bodyPr/>
        <a:lstStyle/>
        <a:p>
          <a:pPr rtl="1"/>
          <a:endParaRPr lang="he-IL"/>
        </a:p>
      </dgm:t>
    </dgm:pt>
    <dgm:pt modelId="{8826E235-D059-4C02-B0D8-731DD1A4862F}" type="sibTrans" cxnId="{5D688F26-6930-484F-848F-2EDC24A6D660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  <dgm:t>
        <a:bodyPr/>
        <a:lstStyle/>
        <a:p>
          <a:pPr rtl="1"/>
          <a:endParaRPr lang="he-IL"/>
        </a:p>
      </dgm:t>
    </dgm:pt>
    <dgm:pt modelId="{4EC44395-C1E5-4F86-93D9-582EE59E25E4}">
      <dgm:prSet/>
      <dgm:spPr/>
      <dgm:t>
        <a:bodyPr/>
        <a:lstStyle/>
        <a:p>
          <a:pPr rtl="1"/>
          <a:r>
            <a:rPr lang="en-US" dirty="0" smtClean="0"/>
            <a:t>Drinks </a:t>
          </a:r>
          <a:endParaRPr lang="he-IL" dirty="0"/>
        </a:p>
      </dgm:t>
    </dgm:pt>
    <dgm:pt modelId="{D2E9D916-C20E-404F-BEE9-D120AB8C0342}" type="parTrans" cxnId="{9EB8A0AE-F8FB-404A-BBEC-C7E80EFD1A4D}">
      <dgm:prSet/>
      <dgm:spPr/>
      <dgm:t>
        <a:bodyPr/>
        <a:lstStyle/>
        <a:p>
          <a:pPr rtl="1"/>
          <a:endParaRPr lang="he-IL"/>
        </a:p>
      </dgm:t>
    </dgm:pt>
    <dgm:pt modelId="{BF2C94C1-0788-477B-8D77-4A858C0D2245}" type="sibTrans" cxnId="{9EB8A0AE-F8FB-404A-BBEC-C7E80EFD1A4D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pPr rtl="1"/>
          <a:endParaRPr lang="he-IL"/>
        </a:p>
      </dgm:t>
    </dgm:pt>
    <dgm:pt modelId="{68D477D0-DF5F-4EE8-B8AB-6CC8DF410BC7}">
      <dgm:prSet/>
      <dgm:spPr/>
      <dgm:t>
        <a:bodyPr/>
        <a:lstStyle/>
        <a:p>
          <a:pPr rtl="1"/>
          <a:r>
            <a:rPr lang="en-US" dirty="0" smtClean="0"/>
            <a:t>Cosmetics</a:t>
          </a:r>
          <a:endParaRPr lang="he-IL" dirty="0"/>
        </a:p>
      </dgm:t>
    </dgm:pt>
    <dgm:pt modelId="{7DF19378-199B-4D2B-A455-F52EA08EF09B}" type="parTrans" cxnId="{1D77C595-F81C-4E60-96A9-A8561AF51260}">
      <dgm:prSet/>
      <dgm:spPr/>
      <dgm:t>
        <a:bodyPr/>
        <a:lstStyle/>
        <a:p>
          <a:pPr rtl="1"/>
          <a:endParaRPr lang="he-IL"/>
        </a:p>
      </dgm:t>
    </dgm:pt>
    <dgm:pt modelId="{7905AD19-97C6-4784-86AF-7405F20979E7}" type="sibTrans" cxnId="{1D77C595-F81C-4E60-96A9-A8561AF51260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pPr rtl="1"/>
          <a:endParaRPr lang="he-IL"/>
        </a:p>
      </dgm:t>
    </dgm:pt>
    <dgm:pt modelId="{6C84D779-6518-45F4-A71E-2AE9C3DB4675}">
      <dgm:prSet/>
      <dgm:spPr/>
      <dgm:t>
        <a:bodyPr/>
        <a:lstStyle/>
        <a:p>
          <a:pPr rtl="1"/>
          <a:r>
            <a:rPr lang="en-US" dirty="0" smtClean="0"/>
            <a:t>Alcohol</a:t>
          </a:r>
          <a:endParaRPr lang="he-IL" dirty="0"/>
        </a:p>
      </dgm:t>
    </dgm:pt>
    <dgm:pt modelId="{3F8AB01B-315A-442D-B465-F53A094785B0}" type="parTrans" cxnId="{BD6A7252-4F8A-4F21-82FC-93613AEC692A}">
      <dgm:prSet/>
      <dgm:spPr/>
      <dgm:t>
        <a:bodyPr/>
        <a:lstStyle/>
        <a:p>
          <a:pPr rtl="1"/>
          <a:endParaRPr lang="he-IL"/>
        </a:p>
      </dgm:t>
    </dgm:pt>
    <dgm:pt modelId="{F8A76463-03DB-4BD9-A902-674FA501F8C8}" type="sibTrans" cxnId="{BD6A7252-4F8A-4F21-82FC-93613AEC692A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pPr rtl="1"/>
          <a:endParaRPr lang="he-IL"/>
        </a:p>
      </dgm:t>
    </dgm:pt>
    <dgm:pt modelId="{B3C14DB2-E4C0-46C5-B9B3-7AF81B77DEB3}">
      <dgm:prSet/>
      <dgm:spPr/>
      <dgm:t>
        <a:bodyPr/>
        <a:lstStyle/>
        <a:p>
          <a:pPr rtl="1"/>
          <a:r>
            <a:rPr lang="en-US" dirty="0" smtClean="0"/>
            <a:t>Mix</a:t>
          </a:r>
          <a:r>
            <a:rPr lang="he-IL" dirty="0" smtClean="0"/>
            <a:t> </a:t>
          </a:r>
          <a:endParaRPr lang="he-IL" dirty="0"/>
        </a:p>
      </dgm:t>
    </dgm:pt>
    <dgm:pt modelId="{EDCCE82F-65AC-4314-BC9C-B075F69E78EF}" type="parTrans" cxnId="{1C5D9237-BD0E-4FB0-A7FF-42FEA0265CF2}">
      <dgm:prSet/>
      <dgm:spPr/>
      <dgm:t>
        <a:bodyPr/>
        <a:lstStyle/>
        <a:p>
          <a:pPr rtl="1"/>
          <a:endParaRPr lang="he-IL"/>
        </a:p>
      </dgm:t>
    </dgm:pt>
    <dgm:pt modelId="{5E2AD008-FF56-4991-85C3-5BE192331F36}" type="sibTrans" cxnId="{1C5D9237-BD0E-4FB0-A7FF-42FEA0265CF2}">
      <dgm:prSet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pPr rtl="1"/>
          <a:endParaRPr lang="he-IL"/>
        </a:p>
      </dgm:t>
    </dgm:pt>
    <dgm:pt modelId="{EF8ABE00-2C54-4622-B516-7E462DA4DFB0}" type="pres">
      <dgm:prSet presAssocID="{F837E420-6B7A-44F0-BE7F-0DE3B06FE27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pPr rtl="1"/>
          <a:endParaRPr lang="he-IL"/>
        </a:p>
      </dgm:t>
    </dgm:pt>
    <dgm:pt modelId="{927A327E-E966-431C-BD43-5CCCF6EA5A3E}" type="pres">
      <dgm:prSet presAssocID="{B2333406-E61D-444F-9253-6DB6767337BC}" presName="text1" presStyleCnt="0"/>
      <dgm:spPr/>
    </dgm:pt>
    <dgm:pt modelId="{3B1BE8AB-DAE3-4D48-B5A7-8ADDB818ADFB}" type="pres">
      <dgm:prSet presAssocID="{B2333406-E61D-444F-9253-6DB6767337BC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72BB2D6-A884-495C-B080-E95BA9611E1C}" type="pres">
      <dgm:prSet presAssocID="{B2333406-E61D-444F-9253-6DB6767337BC}" presName="textaccent1" presStyleCnt="0"/>
      <dgm:spPr/>
    </dgm:pt>
    <dgm:pt modelId="{6DDA6D6E-7EC7-4A7E-BD5F-F2A8B7BCB42B}" type="pres">
      <dgm:prSet presAssocID="{B2333406-E61D-444F-9253-6DB6767337BC}" presName="accentRepeatNode" presStyleLbl="solidAlignAcc1" presStyleIdx="0" presStyleCnt="16" custLinFactX="300000" custLinFactY="-26445" custLinFactNeighborX="340772" custLinFactNeighborY="-100000"/>
      <dgm:spPr/>
    </dgm:pt>
    <dgm:pt modelId="{BC5716B2-CD90-45BA-BA4B-5CA06303ECD7}" type="pres">
      <dgm:prSet presAssocID="{58769BFC-834C-47A8-A5FA-7F2CFB230F04}" presName="image1" presStyleCnt="0"/>
      <dgm:spPr/>
    </dgm:pt>
    <dgm:pt modelId="{BDF8BF93-4859-4E9C-970D-BFAF869A1020}" type="pres">
      <dgm:prSet presAssocID="{58769BFC-834C-47A8-A5FA-7F2CFB230F04}" presName="imageRepeatNode" presStyleLbl="alignAcc1" presStyleIdx="0" presStyleCnt="8"/>
      <dgm:spPr/>
      <dgm:t>
        <a:bodyPr/>
        <a:lstStyle/>
        <a:p>
          <a:pPr rtl="1"/>
          <a:endParaRPr lang="he-IL"/>
        </a:p>
      </dgm:t>
    </dgm:pt>
    <dgm:pt modelId="{15BA1E9F-2E49-49C3-8AF9-C9DE94E2E208}" type="pres">
      <dgm:prSet presAssocID="{58769BFC-834C-47A8-A5FA-7F2CFB230F04}" presName="imageaccent1" presStyleCnt="0"/>
      <dgm:spPr/>
    </dgm:pt>
    <dgm:pt modelId="{07028384-B898-47F3-A267-864D435E084A}" type="pres">
      <dgm:prSet presAssocID="{58769BFC-834C-47A8-A5FA-7F2CFB230F04}" presName="accentRepeatNode" presStyleLbl="solidAlignAcc1" presStyleIdx="1" presStyleCnt="16" custLinFactY="-300000" custLinFactNeighborX="3180" custLinFactNeighborY="-377265"/>
      <dgm:spPr/>
    </dgm:pt>
    <dgm:pt modelId="{F6256378-C135-4038-B4CF-854AFFC13D9F}" type="pres">
      <dgm:prSet presAssocID="{B3C14DB2-E4C0-46C5-B9B3-7AF81B77DEB3}" presName="text2" presStyleCnt="0"/>
      <dgm:spPr/>
    </dgm:pt>
    <dgm:pt modelId="{823BB11C-8009-4AE9-A58A-7A9B2541F761}" type="pres">
      <dgm:prSet presAssocID="{B3C14DB2-E4C0-46C5-B9B3-7AF81B77DEB3}" presName="textRepeatNode" presStyleLbl="alignNode1" presStyleIdx="1" presStyleCnt="8" custLinFactX="70259" custLinFactY="6768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2087AED-DD3D-4823-8E9D-2B5A769431C8}" type="pres">
      <dgm:prSet presAssocID="{B3C14DB2-E4C0-46C5-B9B3-7AF81B77DEB3}" presName="textaccent2" presStyleCnt="0"/>
      <dgm:spPr/>
    </dgm:pt>
    <dgm:pt modelId="{29299D34-665F-4CDE-8865-625977760A13}" type="pres">
      <dgm:prSet presAssocID="{B3C14DB2-E4C0-46C5-B9B3-7AF81B77DEB3}" presName="accentRepeatNode" presStyleLbl="solidAlignAcc1" presStyleIdx="2" presStyleCnt="16" custLinFactX="92619" custLinFactY="500000" custLinFactNeighborX="100000" custLinFactNeighborY="578965"/>
      <dgm:spPr/>
    </dgm:pt>
    <dgm:pt modelId="{D2F3A223-6CDD-475F-A8A2-F0CA9B331D9E}" type="pres">
      <dgm:prSet presAssocID="{5E2AD008-FF56-4991-85C3-5BE192331F36}" presName="image2" presStyleCnt="0"/>
      <dgm:spPr/>
    </dgm:pt>
    <dgm:pt modelId="{60257940-BF25-48F6-8B66-67379AEB5077}" type="pres">
      <dgm:prSet presAssocID="{5E2AD008-FF56-4991-85C3-5BE192331F36}" presName="imageRepeatNode" presStyleLbl="alignAcc1" presStyleIdx="1" presStyleCnt="8" custLinFactNeighborX="-901" custLinFactNeighborY="1824"/>
      <dgm:spPr/>
      <dgm:t>
        <a:bodyPr/>
        <a:lstStyle/>
        <a:p>
          <a:pPr rtl="1"/>
          <a:endParaRPr lang="he-IL"/>
        </a:p>
      </dgm:t>
    </dgm:pt>
    <dgm:pt modelId="{0A37A3EA-C3C7-4C95-B726-C7BC012B3BE7}" type="pres">
      <dgm:prSet presAssocID="{5E2AD008-FF56-4991-85C3-5BE192331F36}" presName="imageaccent2" presStyleCnt="0"/>
      <dgm:spPr/>
    </dgm:pt>
    <dgm:pt modelId="{0208D980-8EBA-402C-B6DD-9F4935EC6439}" type="pres">
      <dgm:prSet presAssocID="{5E2AD008-FF56-4991-85C3-5BE192331F36}" presName="accentRepeatNode" presStyleLbl="solidAlignAcc1" presStyleIdx="3" presStyleCnt="16" custLinFactX="245999" custLinFactY="160732" custLinFactNeighborX="300000" custLinFactNeighborY="200000"/>
      <dgm:spPr/>
    </dgm:pt>
    <dgm:pt modelId="{79B3CC14-97BC-4D44-B883-FF818903B8E0}" type="pres">
      <dgm:prSet presAssocID="{6C84D779-6518-45F4-A71E-2AE9C3DB4675}" presName="text3" presStyleCnt="0"/>
      <dgm:spPr/>
    </dgm:pt>
    <dgm:pt modelId="{AC25B1B7-D12D-4AA3-A859-9C624D3AC384}" type="pres">
      <dgm:prSet presAssocID="{6C84D779-6518-45F4-A71E-2AE9C3DB4675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005ABAB-E5A7-4B52-BEFA-D0787842EA06}" type="pres">
      <dgm:prSet presAssocID="{6C84D779-6518-45F4-A71E-2AE9C3DB4675}" presName="textaccent3" presStyleCnt="0"/>
      <dgm:spPr/>
    </dgm:pt>
    <dgm:pt modelId="{DA067F0D-A359-4E40-BC8F-F104E26BD5C2}" type="pres">
      <dgm:prSet presAssocID="{6C84D779-6518-45F4-A71E-2AE9C3DB4675}" presName="accentRepeatNode" presStyleLbl="solidAlignAcc1" presStyleIdx="4" presStyleCnt="16" custLinFactX="-275621" custLinFactY="200000" custLinFactNeighborX="-300000" custLinFactNeighborY="201927"/>
      <dgm:spPr/>
    </dgm:pt>
    <dgm:pt modelId="{4609D1A5-1AF9-4F4F-A46A-187242F85307}" type="pres">
      <dgm:prSet presAssocID="{F8A76463-03DB-4BD9-A902-674FA501F8C8}" presName="image3" presStyleCnt="0"/>
      <dgm:spPr/>
    </dgm:pt>
    <dgm:pt modelId="{A08335CE-BD59-407C-AD9D-A41A2E317B87}" type="pres">
      <dgm:prSet presAssocID="{F8A76463-03DB-4BD9-A902-674FA501F8C8}" presName="imageRepeatNode" presStyleLbl="alignAcc1" presStyleIdx="2" presStyleCnt="8"/>
      <dgm:spPr/>
      <dgm:t>
        <a:bodyPr/>
        <a:lstStyle/>
        <a:p>
          <a:pPr rtl="1"/>
          <a:endParaRPr lang="he-IL"/>
        </a:p>
      </dgm:t>
    </dgm:pt>
    <dgm:pt modelId="{FDA27F7B-E1D3-4CD3-8759-641B37E7111B}" type="pres">
      <dgm:prSet presAssocID="{F8A76463-03DB-4BD9-A902-674FA501F8C8}" presName="imageaccent3" presStyleCnt="0"/>
      <dgm:spPr/>
    </dgm:pt>
    <dgm:pt modelId="{BCD13506-1544-4C26-A055-7134C47F0306}" type="pres">
      <dgm:prSet presAssocID="{F8A76463-03DB-4BD9-A902-674FA501F8C8}" presName="accentRepeatNode" presStyleLbl="solidAlignAcc1" presStyleIdx="5" presStyleCnt="16" custLinFactX="300000" custLinFactNeighborX="369162" custLinFactNeighborY="26761"/>
      <dgm:spPr/>
    </dgm:pt>
    <dgm:pt modelId="{F24E434A-8BE7-498C-8162-AE487DB85216}" type="pres">
      <dgm:prSet presAssocID="{E909F73E-51C0-4640-95C7-1C208931ED76}" presName="text4" presStyleCnt="0"/>
      <dgm:spPr/>
    </dgm:pt>
    <dgm:pt modelId="{45EDD024-F44F-45C8-8800-1EF6D1AE40FF}" type="pres">
      <dgm:prSet presAssocID="{E909F73E-51C0-4640-95C7-1C208931ED76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3BE7373-1780-463E-B952-9BAE64B06512}" type="pres">
      <dgm:prSet presAssocID="{E909F73E-51C0-4640-95C7-1C208931ED76}" presName="textaccent4" presStyleCnt="0"/>
      <dgm:spPr/>
    </dgm:pt>
    <dgm:pt modelId="{09C599B7-1632-4F7A-9C77-3DE14F022504}" type="pres">
      <dgm:prSet presAssocID="{E909F73E-51C0-4640-95C7-1C208931ED76}" presName="accentRepeatNode" presStyleLbl="solidAlignAcc1" presStyleIdx="6" presStyleCnt="16" custLinFactX="-241737" custLinFactY="-125012" custLinFactNeighborX="-300000" custLinFactNeighborY="-200000"/>
      <dgm:spPr/>
    </dgm:pt>
    <dgm:pt modelId="{F3EB51A0-6CA7-407B-94F5-7FFEF3AB1A0E}" type="pres">
      <dgm:prSet presAssocID="{9FA1304C-B4D2-4106-A016-E2C760EEF54F}" presName="image4" presStyleCnt="0"/>
      <dgm:spPr/>
    </dgm:pt>
    <dgm:pt modelId="{26B9A1E5-D855-4BCE-B8F8-982FD170B826}" type="pres">
      <dgm:prSet presAssocID="{9FA1304C-B4D2-4106-A016-E2C760EEF54F}" presName="imageRepeatNode" presStyleLbl="alignAcc1" presStyleIdx="3" presStyleCnt="8" custLinFactNeighborX="82552" custLinFactNeighborY="-52186"/>
      <dgm:spPr/>
      <dgm:t>
        <a:bodyPr/>
        <a:lstStyle/>
        <a:p>
          <a:pPr rtl="1"/>
          <a:endParaRPr lang="he-IL"/>
        </a:p>
      </dgm:t>
    </dgm:pt>
    <dgm:pt modelId="{60886383-3583-41DA-8044-8CB420AC6843}" type="pres">
      <dgm:prSet presAssocID="{9FA1304C-B4D2-4106-A016-E2C760EEF54F}" presName="imageaccent4" presStyleCnt="0"/>
      <dgm:spPr/>
    </dgm:pt>
    <dgm:pt modelId="{447F79A1-D324-470D-8780-5CEF9D85A255}" type="pres">
      <dgm:prSet presAssocID="{9FA1304C-B4D2-4106-A016-E2C760EEF54F}" presName="accentRepeatNode" presStyleLbl="solidAlignAcc1" presStyleIdx="7" presStyleCnt="16" custLinFactX="247962" custLinFactY="143142" custLinFactNeighborX="300000" custLinFactNeighborY="200000"/>
      <dgm:spPr/>
    </dgm:pt>
    <dgm:pt modelId="{3B2B9EBC-06B2-4730-A09A-2B6B9F3E82B3}" type="pres">
      <dgm:prSet presAssocID="{A26732C2-74AE-423D-A21B-F7682DF37B36}" presName="text5" presStyleCnt="0"/>
      <dgm:spPr/>
    </dgm:pt>
    <dgm:pt modelId="{1DD72964-2B9F-4340-9EF3-ACBAF8823DD5}" type="pres">
      <dgm:prSet presAssocID="{A26732C2-74AE-423D-A21B-F7682DF37B36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7585297-9975-4452-A6E1-B28BB3005B5D}" type="pres">
      <dgm:prSet presAssocID="{A26732C2-74AE-423D-A21B-F7682DF37B36}" presName="textaccent5" presStyleCnt="0"/>
      <dgm:spPr/>
    </dgm:pt>
    <dgm:pt modelId="{07956E11-2BB6-4CFC-8BE7-739054CFA103}" type="pres">
      <dgm:prSet presAssocID="{A26732C2-74AE-423D-A21B-F7682DF37B36}" presName="accentRepeatNode" presStyleLbl="solidAlignAcc1" presStyleIdx="8" presStyleCnt="16"/>
      <dgm:spPr/>
    </dgm:pt>
    <dgm:pt modelId="{D1300A02-059B-41F4-B5C1-0F869C280418}" type="pres">
      <dgm:prSet presAssocID="{8826E235-D059-4C02-B0D8-731DD1A4862F}" presName="image5" presStyleCnt="0"/>
      <dgm:spPr/>
    </dgm:pt>
    <dgm:pt modelId="{276FE1DB-D60F-4F8E-9BE1-73DCA770C09E}" type="pres">
      <dgm:prSet presAssocID="{8826E235-D059-4C02-B0D8-731DD1A4862F}" presName="imageRepeatNode" presStyleLbl="alignAcc1" presStyleIdx="4" presStyleCnt="8" custLinFactNeighborX="-87869" custLinFactNeighborY="54300"/>
      <dgm:spPr/>
      <dgm:t>
        <a:bodyPr/>
        <a:lstStyle/>
        <a:p>
          <a:pPr rtl="1"/>
          <a:endParaRPr lang="he-IL"/>
        </a:p>
      </dgm:t>
    </dgm:pt>
    <dgm:pt modelId="{73C197E3-31DE-4DB9-AF0D-69DCD8BDB8E9}" type="pres">
      <dgm:prSet presAssocID="{8826E235-D059-4C02-B0D8-731DD1A4862F}" presName="imageaccent5" presStyleCnt="0"/>
      <dgm:spPr/>
    </dgm:pt>
    <dgm:pt modelId="{470A6FF9-06B1-4063-B80C-17728C4C2F09}" type="pres">
      <dgm:prSet presAssocID="{8826E235-D059-4C02-B0D8-731DD1A4862F}" presName="accentRepeatNode" presStyleLbl="solidAlignAcc1" presStyleIdx="9" presStyleCnt="16" custLinFactX="-426452" custLinFactY="812749" custLinFactNeighborX="-500000" custLinFactNeighborY="900000"/>
      <dgm:spPr/>
    </dgm:pt>
    <dgm:pt modelId="{3590E241-495A-4D4C-A4F9-8751273F6366}" type="pres">
      <dgm:prSet presAssocID="{4EC44395-C1E5-4F86-93D9-582EE59E25E4}" presName="text6" presStyleCnt="0"/>
      <dgm:spPr/>
    </dgm:pt>
    <dgm:pt modelId="{4DF6545A-78AB-47BD-A5CC-98B49F59B26B}" type="pres">
      <dgm:prSet presAssocID="{4EC44395-C1E5-4F86-93D9-582EE59E25E4}" presName="textRepeatNode" presStyleLbl="alignNode1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D72C60A-902E-4C8C-A618-38DE49B2C918}" type="pres">
      <dgm:prSet presAssocID="{4EC44395-C1E5-4F86-93D9-582EE59E25E4}" presName="textaccent6" presStyleCnt="0"/>
      <dgm:spPr/>
    </dgm:pt>
    <dgm:pt modelId="{71B23CD3-A745-4519-8256-841482A578CE}" type="pres">
      <dgm:prSet presAssocID="{4EC44395-C1E5-4F86-93D9-582EE59E25E4}" presName="accentRepeatNode" presStyleLbl="solidAlignAcc1" presStyleIdx="10" presStyleCnt="16" custLinFactY="-301994" custLinFactNeighborX="14499" custLinFactNeighborY="-400000"/>
      <dgm:spPr/>
    </dgm:pt>
    <dgm:pt modelId="{DBD1B43C-1706-4A7F-995C-3F418271E3A0}" type="pres">
      <dgm:prSet presAssocID="{BF2C94C1-0788-477B-8D77-4A858C0D2245}" presName="image6" presStyleCnt="0"/>
      <dgm:spPr/>
    </dgm:pt>
    <dgm:pt modelId="{360BA5E4-B69A-4F70-9E77-AB7CE0C28854}" type="pres">
      <dgm:prSet presAssocID="{BF2C94C1-0788-477B-8D77-4A858C0D2245}" presName="imageRepeatNode" presStyleLbl="alignAcc1" presStyleIdx="5" presStyleCnt="8" custLinFactNeighborX="-88250" custLinFactNeighborY="55879"/>
      <dgm:spPr/>
      <dgm:t>
        <a:bodyPr/>
        <a:lstStyle/>
        <a:p>
          <a:pPr rtl="1"/>
          <a:endParaRPr lang="he-IL"/>
        </a:p>
      </dgm:t>
    </dgm:pt>
    <dgm:pt modelId="{EE5C0DA8-F3A2-4B9C-8711-B457117E17D0}" type="pres">
      <dgm:prSet presAssocID="{BF2C94C1-0788-477B-8D77-4A858C0D2245}" presName="imageaccent6" presStyleCnt="0"/>
      <dgm:spPr/>
    </dgm:pt>
    <dgm:pt modelId="{1F7999C2-58AE-4A01-9061-52C1544CBF56}" type="pres">
      <dgm:prSet presAssocID="{BF2C94C1-0788-477B-8D77-4A858C0D2245}" presName="accentRepeatNode" presStyleLbl="solidAlignAcc1" presStyleIdx="11" presStyleCnt="16" custLinFactX="38753" custLinFactY="-838478" custLinFactNeighborX="100000" custLinFactNeighborY="-900000"/>
      <dgm:spPr/>
    </dgm:pt>
    <dgm:pt modelId="{EFD8E55B-BD3F-40A0-B454-1C1DC5A3A493}" type="pres">
      <dgm:prSet presAssocID="{68D477D0-DF5F-4EE8-B8AB-6CC8DF410BC7}" presName="text7" presStyleCnt="0"/>
      <dgm:spPr/>
    </dgm:pt>
    <dgm:pt modelId="{405FF595-B175-415F-99E2-6E6D3BC9770C}" type="pres">
      <dgm:prSet presAssocID="{68D477D0-DF5F-4EE8-B8AB-6CC8DF410BC7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0AB17EF-904A-4B37-97DB-D7536AD56F5E}" type="pres">
      <dgm:prSet presAssocID="{68D477D0-DF5F-4EE8-B8AB-6CC8DF410BC7}" presName="textaccent7" presStyleCnt="0"/>
      <dgm:spPr/>
    </dgm:pt>
    <dgm:pt modelId="{38BE9A1D-5AB5-400F-A08F-924F01B8239D}" type="pres">
      <dgm:prSet presAssocID="{68D477D0-DF5F-4EE8-B8AB-6CC8DF410BC7}" presName="accentRepeatNode" presStyleLbl="solidAlignAcc1" presStyleIdx="12" presStyleCnt="16" custLinFactX="250950" custLinFactY="172673" custLinFactNeighborX="300000" custLinFactNeighborY="200000"/>
      <dgm:spPr/>
    </dgm:pt>
    <dgm:pt modelId="{82F56BEC-F162-4F79-B4B4-80A274842539}" type="pres">
      <dgm:prSet presAssocID="{7905AD19-97C6-4784-86AF-7405F20979E7}" presName="image7" presStyleCnt="0"/>
      <dgm:spPr/>
    </dgm:pt>
    <dgm:pt modelId="{B1787C7A-E739-4244-9CD5-303BF0DF13F7}" type="pres">
      <dgm:prSet presAssocID="{7905AD19-97C6-4784-86AF-7405F20979E7}" presName="imageRepeatNode" presStyleLbl="alignAcc1" presStyleIdx="6" presStyleCnt="8" custLinFactY="-65814" custLinFactNeighborX="86190" custLinFactNeighborY="-100000"/>
      <dgm:spPr/>
      <dgm:t>
        <a:bodyPr/>
        <a:lstStyle/>
        <a:p>
          <a:pPr rtl="1"/>
          <a:endParaRPr lang="he-IL"/>
        </a:p>
      </dgm:t>
    </dgm:pt>
    <dgm:pt modelId="{8AEA684D-8CF5-4623-B305-F53B2C3B58A0}" type="pres">
      <dgm:prSet presAssocID="{7905AD19-97C6-4784-86AF-7405F20979E7}" presName="imageaccent7" presStyleCnt="0"/>
      <dgm:spPr/>
    </dgm:pt>
    <dgm:pt modelId="{8F6445A5-5886-43AD-A475-4F97AC68292E}" type="pres">
      <dgm:prSet presAssocID="{7905AD19-97C6-4784-86AF-7405F20979E7}" presName="accentRepeatNode" presStyleLbl="solidAlignAcc1" presStyleIdx="13" presStyleCnt="16" custLinFactX="112585" custLinFactY="-301854" custLinFactNeighborX="200000" custLinFactNeighborY="-400000"/>
      <dgm:spPr/>
    </dgm:pt>
    <dgm:pt modelId="{076D69C8-ED91-4092-860D-D3053AABDB68}" type="pres">
      <dgm:prSet presAssocID="{25CB979C-442F-4C97-9D97-2DCAB0200FE0}" presName="text8" presStyleCnt="0"/>
      <dgm:spPr/>
    </dgm:pt>
    <dgm:pt modelId="{14DFF370-4F51-4FAA-BEAA-FD53F2CC4CC1}" type="pres">
      <dgm:prSet presAssocID="{25CB979C-442F-4C97-9D97-2DCAB0200FE0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D2B7F5E-1895-4640-8D80-429E4C8A898E}" type="pres">
      <dgm:prSet presAssocID="{25CB979C-442F-4C97-9D97-2DCAB0200FE0}" presName="textaccent8" presStyleCnt="0"/>
      <dgm:spPr/>
    </dgm:pt>
    <dgm:pt modelId="{73C79D9C-77C9-4D34-9742-3DF773A87959}" type="pres">
      <dgm:prSet presAssocID="{25CB979C-442F-4C97-9D97-2DCAB0200FE0}" presName="accentRepeatNode" presStyleLbl="solidAlignAcc1" presStyleIdx="14" presStyleCnt="16"/>
      <dgm:spPr/>
    </dgm:pt>
    <dgm:pt modelId="{E3822E6C-0DE3-4183-96D0-FF0A002B1533}" type="pres">
      <dgm:prSet presAssocID="{3E8CCE0E-4A56-4307-8AA5-0EC1DF5BC026}" presName="image8" presStyleCnt="0"/>
      <dgm:spPr/>
    </dgm:pt>
    <dgm:pt modelId="{7BD5EC45-AE8E-4C5D-90C3-A5BDFC020582}" type="pres">
      <dgm:prSet presAssocID="{3E8CCE0E-4A56-4307-8AA5-0EC1DF5BC026}" presName="imageRepeatNode" presStyleLbl="alignAcc1" presStyleIdx="7" presStyleCnt="8"/>
      <dgm:spPr/>
      <dgm:t>
        <a:bodyPr/>
        <a:lstStyle/>
        <a:p>
          <a:pPr rtl="1"/>
          <a:endParaRPr lang="he-IL"/>
        </a:p>
      </dgm:t>
    </dgm:pt>
    <dgm:pt modelId="{E81BE164-3BF6-4C0C-8C03-C02254079B69}" type="pres">
      <dgm:prSet presAssocID="{3E8CCE0E-4A56-4307-8AA5-0EC1DF5BC026}" presName="imageaccent8" presStyleCnt="0"/>
      <dgm:spPr/>
    </dgm:pt>
    <dgm:pt modelId="{DC69857D-78E0-4FB1-A4C0-96DFD20FEDF0}" type="pres">
      <dgm:prSet presAssocID="{3E8CCE0E-4A56-4307-8AA5-0EC1DF5BC026}" presName="accentRepeatNode" presStyleLbl="solidAlignAcc1" presStyleIdx="15" presStyleCnt="16"/>
      <dgm:spPr/>
    </dgm:pt>
  </dgm:ptLst>
  <dgm:cxnLst>
    <dgm:cxn modelId="{C28F8562-6E66-41C8-AF75-4658368A2337}" type="presOf" srcId="{7905AD19-97C6-4784-86AF-7405F20979E7}" destId="{B1787C7A-E739-4244-9CD5-303BF0DF13F7}" srcOrd="0" destOrd="0" presId="urn:microsoft.com/office/officeart/2008/layout/HexagonCluster"/>
    <dgm:cxn modelId="{AD74952B-46D2-4034-B619-64402F6C7491}" srcId="{F837E420-6B7A-44F0-BE7F-0DE3B06FE271}" destId="{25CB979C-442F-4C97-9D97-2DCAB0200FE0}" srcOrd="7" destOrd="0" parTransId="{74CFAF70-2F63-4F5D-BDF5-673C051EE3EE}" sibTransId="{3E8CCE0E-4A56-4307-8AA5-0EC1DF5BC026}"/>
    <dgm:cxn modelId="{A8781ECD-1466-466F-A2BC-2F7A135B21E5}" type="presOf" srcId="{68D477D0-DF5F-4EE8-B8AB-6CC8DF410BC7}" destId="{405FF595-B175-415F-99E2-6E6D3BC9770C}" srcOrd="0" destOrd="0" presId="urn:microsoft.com/office/officeart/2008/layout/HexagonCluster"/>
    <dgm:cxn modelId="{620D2CE3-EE0E-4C42-9893-1BF36200B419}" type="presOf" srcId="{B3C14DB2-E4C0-46C5-B9B3-7AF81B77DEB3}" destId="{823BB11C-8009-4AE9-A58A-7A9B2541F761}" srcOrd="0" destOrd="0" presId="urn:microsoft.com/office/officeart/2008/layout/HexagonCluster"/>
    <dgm:cxn modelId="{24A07735-EC15-43C7-9E8C-0D74A1C81209}" type="presOf" srcId="{E909F73E-51C0-4640-95C7-1C208931ED76}" destId="{45EDD024-F44F-45C8-8800-1EF6D1AE40FF}" srcOrd="0" destOrd="0" presId="urn:microsoft.com/office/officeart/2008/layout/HexagonCluster"/>
    <dgm:cxn modelId="{EF27B98E-6C83-459E-B8F3-F6857417E7FC}" type="presOf" srcId="{A26732C2-74AE-423D-A21B-F7682DF37B36}" destId="{1DD72964-2B9F-4340-9EF3-ACBAF8823DD5}" srcOrd="0" destOrd="0" presId="urn:microsoft.com/office/officeart/2008/layout/HexagonCluster"/>
    <dgm:cxn modelId="{1C5D9237-BD0E-4FB0-A7FF-42FEA0265CF2}" srcId="{F837E420-6B7A-44F0-BE7F-0DE3B06FE271}" destId="{B3C14DB2-E4C0-46C5-B9B3-7AF81B77DEB3}" srcOrd="1" destOrd="0" parTransId="{EDCCE82F-65AC-4314-BC9C-B075F69E78EF}" sibTransId="{5E2AD008-FF56-4991-85C3-5BE192331F36}"/>
    <dgm:cxn modelId="{0B296382-3670-42F9-B1BB-0E5691180E39}" type="presOf" srcId="{F837E420-6B7A-44F0-BE7F-0DE3B06FE271}" destId="{EF8ABE00-2C54-4622-B516-7E462DA4DFB0}" srcOrd="0" destOrd="0" presId="urn:microsoft.com/office/officeart/2008/layout/HexagonCluster"/>
    <dgm:cxn modelId="{B4664DCB-CCE7-44EC-88A1-C206A61CFEEE}" type="presOf" srcId="{B2333406-E61D-444F-9253-6DB6767337BC}" destId="{3B1BE8AB-DAE3-4D48-B5A7-8ADDB818ADFB}" srcOrd="0" destOrd="0" presId="urn:microsoft.com/office/officeart/2008/layout/HexagonCluster"/>
    <dgm:cxn modelId="{BE040A55-9223-4C14-92E8-7AB82B1730D8}" type="presOf" srcId="{BF2C94C1-0788-477B-8D77-4A858C0D2245}" destId="{360BA5E4-B69A-4F70-9E77-AB7CE0C28854}" srcOrd="0" destOrd="0" presId="urn:microsoft.com/office/officeart/2008/layout/HexagonCluster"/>
    <dgm:cxn modelId="{D5564BD0-8ABF-4BE4-A522-35F9020AB376}" type="presOf" srcId="{3E8CCE0E-4A56-4307-8AA5-0EC1DF5BC026}" destId="{7BD5EC45-AE8E-4C5D-90C3-A5BDFC020582}" srcOrd="0" destOrd="0" presId="urn:microsoft.com/office/officeart/2008/layout/HexagonCluster"/>
    <dgm:cxn modelId="{BD6A7252-4F8A-4F21-82FC-93613AEC692A}" srcId="{F837E420-6B7A-44F0-BE7F-0DE3B06FE271}" destId="{6C84D779-6518-45F4-A71E-2AE9C3DB4675}" srcOrd="2" destOrd="0" parTransId="{3F8AB01B-315A-442D-B465-F53A094785B0}" sibTransId="{F8A76463-03DB-4BD9-A902-674FA501F8C8}"/>
    <dgm:cxn modelId="{1D77C595-F81C-4E60-96A9-A8561AF51260}" srcId="{F837E420-6B7A-44F0-BE7F-0DE3B06FE271}" destId="{68D477D0-DF5F-4EE8-B8AB-6CC8DF410BC7}" srcOrd="6" destOrd="0" parTransId="{7DF19378-199B-4D2B-A455-F52EA08EF09B}" sibTransId="{7905AD19-97C6-4784-86AF-7405F20979E7}"/>
    <dgm:cxn modelId="{EF5F9358-4A1C-436E-9182-7A5E69A0A753}" srcId="{F837E420-6B7A-44F0-BE7F-0DE3B06FE271}" destId="{B2333406-E61D-444F-9253-6DB6767337BC}" srcOrd="0" destOrd="0" parTransId="{B4F1B24B-BDAD-437F-BE4B-B9742047F03A}" sibTransId="{58769BFC-834C-47A8-A5FA-7F2CFB230F04}"/>
    <dgm:cxn modelId="{0EC62550-E38B-464E-B352-7040A400E2C2}" type="presOf" srcId="{5E2AD008-FF56-4991-85C3-5BE192331F36}" destId="{60257940-BF25-48F6-8B66-67379AEB5077}" srcOrd="0" destOrd="0" presId="urn:microsoft.com/office/officeart/2008/layout/HexagonCluster"/>
    <dgm:cxn modelId="{EA8F303A-A416-4DD5-95BE-4C8E85094D4D}" srcId="{F837E420-6B7A-44F0-BE7F-0DE3B06FE271}" destId="{E909F73E-51C0-4640-95C7-1C208931ED76}" srcOrd="3" destOrd="0" parTransId="{4A032E74-D37C-4407-81EB-8AC058B76F9A}" sibTransId="{9FA1304C-B4D2-4106-A016-E2C760EEF54F}"/>
    <dgm:cxn modelId="{9EB8A0AE-F8FB-404A-BBEC-C7E80EFD1A4D}" srcId="{F837E420-6B7A-44F0-BE7F-0DE3B06FE271}" destId="{4EC44395-C1E5-4F86-93D9-582EE59E25E4}" srcOrd="5" destOrd="0" parTransId="{D2E9D916-C20E-404F-BEE9-D120AB8C0342}" sibTransId="{BF2C94C1-0788-477B-8D77-4A858C0D2245}"/>
    <dgm:cxn modelId="{E2BA59C1-AC3A-48F6-B362-9D6B45B2C4CE}" type="presOf" srcId="{58769BFC-834C-47A8-A5FA-7F2CFB230F04}" destId="{BDF8BF93-4859-4E9C-970D-BFAF869A1020}" srcOrd="0" destOrd="0" presId="urn:microsoft.com/office/officeart/2008/layout/HexagonCluster"/>
    <dgm:cxn modelId="{97553508-3FE2-4412-8DDB-7A946BCF0B32}" type="presOf" srcId="{4EC44395-C1E5-4F86-93D9-582EE59E25E4}" destId="{4DF6545A-78AB-47BD-A5CC-98B49F59B26B}" srcOrd="0" destOrd="0" presId="urn:microsoft.com/office/officeart/2008/layout/HexagonCluster"/>
    <dgm:cxn modelId="{BDE1964D-6334-4BB5-8264-F85AF8CC237D}" type="presOf" srcId="{F8A76463-03DB-4BD9-A902-674FA501F8C8}" destId="{A08335CE-BD59-407C-AD9D-A41A2E317B87}" srcOrd="0" destOrd="0" presId="urn:microsoft.com/office/officeart/2008/layout/HexagonCluster"/>
    <dgm:cxn modelId="{5D688F26-6930-484F-848F-2EDC24A6D660}" srcId="{F837E420-6B7A-44F0-BE7F-0DE3B06FE271}" destId="{A26732C2-74AE-423D-A21B-F7682DF37B36}" srcOrd="4" destOrd="0" parTransId="{FC10F3D1-6911-4A43-97F1-2CADF4F19294}" sibTransId="{8826E235-D059-4C02-B0D8-731DD1A4862F}"/>
    <dgm:cxn modelId="{36917279-FA11-4613-9BEA-81FAA154D11C}" type="presOf" srcId="{9FA1304C-B4D2-4106-A016-E2C760EEF54F}" destId="{26B9A1E5-D855-4BCE-B8F8-982FD170B826}" srcOrd="0" destOrd="0" presId="urn:microsoft.com/office/officeart/2008/layout/HexagonCluster"/>
    <dgm:cxn modelId="{FD1BD021-4DCD-49DD-8B05-B2C04F1D68B2}" type="presOf" srcId="{8826E235-D059-4C02-B0D8-731DD1A4862F}" destId="{276FE1DB-D60F-4F8E-9BE1-73DCA770C09E}" srcOrd="0" destOrd="0" presId="urn:microsoft.com/office/officeart/2008/layout/HexagonCluster"/>
    <dgm:cxn modelId="{1B2E5B74-53A7-40CE-BCBC-1ADA3F6D91F6}" type="presOf" srcId="{6C84D779-6518-45F4-A71E-2AE9C3DB4675}" destId="{AC25B1B7-D12D-4AA3-A859-9C624D3AC384}" srcOrd="0" destOrd="0" presId="urn:microsoft.com/office/officeart/2008/layout/HexagonCluster"/>
    <dgm:cxn modelId="{FB10A125-2083-4607-891E-AF4D3DF48FFB}" type="presOf" srcId="{25CB979C-442F-4C97-9D97-2DCAB0200FE0}" destId="{14DFF370-4F51-4FAA-BEAA-FD53F2CC4CC1}" srcOrd="0" destOrd="0" presId="urn:microsoft.com/office/officeart/2008/layout/HexagonCluster"/>
    <dgm:cxn modelId="{00B4FCD4-D88F-4D66-BECB-E3CBEB7F1ED3}" type="presParOf" srcId="{EF8ABE00-2C54-4622-B516-7E462DA4DFB0}" destId="{927A327E-E966-431C-BD43-5CCCF6EA5A3E}" srcOrd="0" destOrd="0" presId="urn:microsoft.com/office/officeart/2008/layout/HexagonCluster"/>
    <dgm:cxn modelId="{A8415E9B-AAF5-41BA-B7CF-4313250EBF18}" type="presParOf" srcId="{927A327E-E966-431C-BD43-5CCCF6EA5A3E}" destId="{3B1BE8AB-DAE3-4D48-B5A7-8ADDB818ADFB}" srcOrd="0" destOrd="0" presId="urn:microsoft.com/office/officeart/2008/layout/HexagonCluster"/>
    <dgm:cxn modelId="{5530698D-A62A-48A9-970E-D553AA79800E}" type="presParOf" srcId="{EF8ABE00-2C54-4622-B516-7E462DA4DFB0}" destId="{D72BB2D6-A884-495C-B080-E95BA9611E1C}" srcOrd="1" destOrd="0" presId="urn:microsoft.com/office/officeart/2008/layout/HexagonCluster"/>
    <dgm:cxn modelId="{A8CF8EAC-7663-4110-8D61-D646806C488C}" type="presParOf" srcId="{D72BB2D6-A884-495C-B080-E95BA9611E1C}" destId="{6DDA6D6E-7EC7-4A7E-BD5F-F2A8B7BCB42B}" srcOrd="0" destOrd="0" presId="urn:microsoft.com/office/officeart/2008/layout/HexagonCluster"/>
    <dgm:cxn modelId="{2275A2E7-8954-4455-8C8B-5407D5D83BC8}" type="presParOf" srcId="{EF8ABE00-2C54-4622-B516-7E462DA4DFB0}" destId="{BC5716B2-CD90-45BA-BA4B-5CA06303ECD7}" srcOrd="2" destOrd="0" presId="urn:microsoft.com/office/officeart/2008/layout/HexagonCluster"/>
    <dgm:cxn modelId="{26231ED6-14F4-4CB3-BEDB-5763BD5E881F}" type="presParOf" srcId="{BC5716B2-CD90-45BA-BA4B-5CA06303ECD7}" destId="{BDF8BF93-4859-4E9C-970D-BFAF869A1020}" srcOrd="0" destOrd="0" presId="urn:microsoft.com/office/officeart/2008/layout/HexagonCluster"/>
    <dgm:cxn modelId="{9FD8A2C7-5B8C-4A19-8ECF-4A6CDB7D8D87}" type="presParOf" srcId="{EF8ABE00-2C54-4622-B516-7E462DA4DFB0}" destId="{15BA1E9F-2E49-49C3-8AF9-C9DE94E2E208}" srcOrd="3" destOrd="0" presId="urn:microsoft.com/office/officeart/2008/layout/HexagonCluster"/>
    <dgm:cxn modelId="{09B46A72-34D8-4D45-966F-32D141692D94}" type="presParOf" srcId="{15BA1E9F-2E49-49C3-8AF9-C9DE94E2E208}" destId="{07028384-B898-47F3-A267-864D435E084A}" srcOrd="0" destOrd="0" presId="urn:microsoft.com/office/officeart/2008/layout/HexagonCluster"/>
    <dgm:cxn modelId="{074F2392-9E44-4080-8764-9B14FC42650C}" type="presParOf" srcId="{EF8ABE00-2C54-4622-B516-7E462DA4DFB0}" destId="{F6256378-C135-4038-B4CF-854AFFC13D9F}" srcOrd="4" destOrd="0" presId="urn:microsoft.com/office/officeart/2008/layout/HexagonCluster"/>
    <dgm:cxn modelId="{ABCCCE1C-E08D-4BEA-8186-844A42D78479}" type="presParOf" srcId="{F6256378-C135-4038-B4CF-854AFFC13D9F}" destId="{823BB11C-8009-4AE9-A58A-7A9B2541F761}" srcOrd="0" destOrd="0" presId="urn:microsoft.com/office/officeart/2008/layout/HexagonCluster"/>
    <dgm:cxn modelId="{118BB9C9-2E11-404F-98C4-CCCA623C638B}" type="presParOf" srcId="{EF8ABE00-2C54-4622-B516-7E462DA4DFB0}" destId="{92087AED-DD3D-4823-8E9D-2B5A769431C8}" srcOrd="5" destOrd="0" presId="urn:microsoft.com/office/officeart/2008/layout/HexagonCluster"/>
    <dgm:cxn modelId="{F5C7E71B-BC0E-4130-8219-7E33A1215C96}" type="presParOf" srcId="{92087AED-DD3D-4823-8E9D-2B5A769431C8}" destId="{29299D34-665F-4CDE-8865-625977760A13}" srcOrd="0" destOrd="0" presId="urn:microsoft.com/office/officeart/2008/layout/HexagonCluster"/>
    <dgm:cxn modelId="{78A3C112-4C03-4D79-A12D-B130DB225E29}" type="presParOf" srcId="{EF8ABE00-2C54-4622-B516-7E462DA4DFB0}" destId="{D2F3A223-6CDD-475F-A8A2-F0CA9B331D9E}" srcOrd="6" destOrd="0" presId="urn:microsoft.com/office/officeart/2008/layout/HexagonCluster"/>
    <dgm:cxn modelId="{1F845336-A2A5-4F40-9175-F14E6C341632}" type="presParOf" srcId="{D2F3A223-6CDD-475F-A8A2-F0CA9B331D9E}" destId="{60257940-BF25-48F6-8B66-67379AEB5077}" srcOrd="0" destOrd="0" presId="urn:microsoft.com/office/officeart/2008/layout/HexagonCluster"/>
    <dgm:cxn modelId="{A027129E-1163-4D64-86DF-F3D201DB12AB}" type="presParOf" srcId="{EF8ABE00-2C54-4622-B516-7E462DA4DFB0}" destId="{0A37A3EA-C3C7-4C95-B726-C7BC012B3BE7}" srcOrd="7" destOrd="0" presId="urn:microsoft.com/office/officeart/2008/layout/HexagonCluster"/>
    <dgm:cxn modelId="{CA86A94D-80AA-47C0-A8F0-491E24248536}" type="presParOf" srcId="{0A37A3EA-C3C7-4C95-B726-C7BC012B3BE7}" destId="{0208D980-8EBA-402C-B6DD-9F4935EC6439}" srcOrd="0" destOrd="0" presId="urn:microsoft.com/office/officeart/2008/layout/HexagonCluster"/>
    <dgm:cxn modelId="{627B381E-E7E5-4934-8D35-557E9809C5D2}" type="presParOf" srcId="{EF8ABE00-2C54-4622-B516-7E462DA4DFB0}" destId="{79B3CC14-97BC-4D44-B883-FF818903B8E0}" srcOrd="8" destOrd="0" presId="urn:microsoft.com/office/officeart/2008/layout/HexagonCluster"/>
    <dgm:cxn modelId="{D5AE0CA1-CF80-42E1-B5E8-0A93A05A0D3E}" type="presParOf" srcId="{79B3CC14-97BC-4D44-B883-FF818903B8E0}" destId="{AC25B1B7-D12D-4AA3-A859-9C624D3AC384}" srcOrd="0" destOrd="0" presId="urn:microsoft.com/office/officeart/2008/layout/HexagonCluster"/>
    <dgm:cxn modelId="{E56498DB-3605-442F-ADA2-0470C1D73DB9}" type="presParOf" srcId="{EF8ABE00-2C54-4622-B516-7E462DA4DFB0}" destId="{6005ABAB-E5A7-4B52-BEFA-D0787842EA06}" srcOrd="9" destOrd="0" presId="urn:microsoft.com/office/officeart/2008/layout/HexagonCluster"/>
    <dgm:cxn modelId="{4F25901E-3DA4-47CE-B802-F5E6AF19EEA5}" type="presParOf" srcId="{6005ABAB-E5A7-4B52-BEFA-D0787842EA06}" destId="{DA067F0D-A359-4E40-BC8F-F104E26BD5C2}" srcOrd="0" destOrd="0" presId="urn:microsoft.com/office/officeart/2008/layout/HexagonCluster"/>
    <dgm:cxn modelId="{D7ED3263-121F-48C5-9628-F13DF7493586}" type="presParOf" srcId="{EF8ABE00-2C54-4622-B516-7E462DA4DFB0}" destId="{4609D1A5-1AF9-4F4F-A46A-187242F85307}" srcOrd="10" destOrd="0" presId="urn:microsoft.com/office/officeart/2008/layout/HexagonCluster"/>
    <dgm:cxn modelId="{2F061C3F-C238-47C9-B1B2-94F54764B5E3}" type="presParOf" srcId="{4609D1A5-1AF9-4F4F-A46A-187242F85307}" destId="{A08335CE-BD59-407C-AD9D-A41A2E317B87}" srcOrd="0" destOrd="0" presId="urn:microsoft.com/office/officeart/2008/layout/HexagonCluster"/>
    <dgm:cxn modelId="{6AF06878-FF1D-4EFB-AA04-CE89F68CC7AE}" type="presParOf" srcId="{EF8ABE00-2C54-4622-B516-7E462DA4DFB0}" destId="{FDA27F7B-E1D3-4CD3-8759-641B37E7111B}" srcOrd="11" destOrd="0" presId="urn:microsoft.com/office/officeart/2008/layout/HexagonCluster"/>
    <dgm:cxn modelId="{5584F8E9-7412-4DA0-8822-CE2A5839C3F7}" type="presParOf" srcId="{FDA27F7B-E1D3-4CD3-8759-641B37E7111B}" destId="{BCD13506-1544-4C26-A055-7134C47F0306}" srcOrd="0" destOrd="0" presId="urn:microsoft.com/office/officeart/2008/layout/HexagonCluster"/>
    <dgm:cxn modelId="{EE17EA4F-315C-45A4-9B8A-7D48B8E9834D}" type="presParOf" srcId="{EF8ABE00-2C54-4622-B516-7E462DA4DFB0}" destId="{F24E434A-8BE7-498C-8162-AE487DB85216}" srcOrd="12" destOrd="0" presId="urn:microsoft.com/office/officeart/2008/layout/HexagonCluster"/>
    <dgm:cxn modelId="{26230A1E-FD03-4940-9F98-4D36811AD677}" type="presParOf" srcId="{F24E434A-8BE7-498C-8162-AE487DB85216}" destId="{45EDD024-F44F-45C8-8800-1EF6D1AE40FF}" srcOrd="0" destOrd="0" presId="urn:microsoft.com/office/officeart/2008/layout/HexagonCluster"/>
    <dgm:cxn modelId="{21E591CD-34A5-4776-BE9B-B20F1B530B18}" type="presParOf" srcId="{EF8ABE00-2C54-4622-B516-7E462DA4DFB0}" destId="{43BE7373-1780-463E-B952-9BAE64B06512}" srcOrd="13" destOrd="0" presId="urn:microsoft.com/office/officeart/2008/layout/HexagonCluster"/>
    <dgm:cxn modelId="{64B07DDC-B273-4EE9-B5E7-D82BC38FDE48}" type="presParOf" srcId="{43BE7373-1780-463E-B952-9BAE64B06512}" destId="{09C599B7-1632-4F7A-9C77-3DE14F022504}" srcOrd="0" destOrd="0" presId="urn:microsoft.com/office/officeart/2008/layout/HexagonCluster"/>
    <dgm:cxn modelId="{0854C00D-765A-456C-B9D4-8EC757DA89C7}" type="presParOf" srcId="{EF8ABE00-2C54-4622-B516-7E462DA4DFB0}" destId="{F3EB51A0-6CA7-407B-94F5-7FFEF3AB1A0E}" srcOrd="14" destOrd="0" presId="urn:microsoft.com/office/officeart/2008/layout/HexagonCluster"/>
    <dgm:cxn modelId="{EC296703-7695-4F7A-829F-F48E0F621EF3}" type="presParOf" srcId="{F3EB51A0-6CA7-407B-94F5-7FFEF3AB1A0E}" destId="{26B9A1E5-D855-4BCE-B8F8-982FD170B826}" srcOrd="0" destOrd="0" presId="urn:microsoft.com/office/officeart/2008/layout/HexagonCluster"/>
    <dgm:cxn modelId="{6FC0F24E-6D14-486C-B04A-83FA6C3B1C87}" type="presParOf" srcId="{EF8ABE00-2C54-4622-B516-7E462DA4DFB0}" destId="{60886383-3583-41DA-8044-8CB420AC6843}" srcOrd="15" destOrd="0" presId="urn:microsoft.com/office/officeart/2008/layout/HexagonCluster"/>
    <dgm:cxn modelId="{83847037-EFFC-4B7D-9A23-07AD15061441}" type="presParOf" srcId="{60886383-3583-41DA-8044-8CB420AC6843}" destId="{447F79A1-D324-470D-8780-5CEF9D85A255}" srcOrd="0" destOrd="0" presId="urn:microsoft.com/office/officeart/2008/layout/HexagonCluster"/>
    <dgm:cxn modelId="{FAACB706-14A1-4144-80F5-1727A8B37E2E}" type="presParOf" srcId="{EF8ABE00-2C54-4622-B516-7E462DA4DFB0}" destId="{3B2B9EBC-06B2-4730-A09A-2B6B9F3E82B3}" srcOrd="16" destOrd="0" presId="urn:microsoft.com/office/officeart/2008/layout/HexagonCluster"/>
    <dgm:cxn modelId="{61AE733A-3453-4B07-8842-8EF2730BF955}" type="presParOf" srcId="{3B2B9EBC-06B2-4730-A09A-2B6B9F3E82B3}" destId="{1DD72964-2B9F-4340-9EF3-ACBAF8823DD5}" srcOrd="0" destOrd="0" presId="urn:microsoft.com/office/officeart/2008/layout/HexagonCluster"/>
    <dgm:cxn modelId="{DB76B19E-A93A-4BF8-8CDC-4FB5C753DD41}" type="presParOf" srcId="{EF8ABE00-2C54-4622-B516-7E462DA4DFB0}" destId="{27585297-9975-4452-A6E1-B28BB3005B5D}" srcOrd="17" destOrd="0" presId="urn:microsoft.com/office/officeart/2008/layout/HexagonCluster"/>
    <dgm:cxn modelId="{601C89A9-AF47-4232-87E5-873257E9C900}" type="presParOf" srcId="{27585297-9975-4452-A6E1-B28BB3005B5D}" destId="{07956E11-2BB6-4CFC-8BE7-739054CFA103}" srcOrd="0" destOrd="0" presId="urn:microsoft.com/office/officeart/2008/layout/HexagonCluster"/>
    <dgm:cxn modelId="{CDB2B690-4E7B-4D55-99B5-3895DF7D7F91}" type="presParOf" srcId="{EF8ABE00-2C54-4622-B516-7E462DA4DFB0}" destId="{D1300A02-059B-41F4-B5C1-0F869C280418}" srcOrd="18" destOrd="0" presId="urn:microsoft.com/office/officeart/2008/layout/HexagonCluster"/>
    <dgm:cxn modelId="{48469FBF-36FE-4D24-951E-25ED15830F23}" type="presParOf" srcId="{D1300A02-059B-41F4-B5C1-0F869C280418}" destId="{276FE1DB-D60F-4F8E-9BE1-73DCA770C09E}" srcOrd="0" destOrd="0" presId="urn:microsoft.com/office/officeart/2008/layout/HexagonCluster"/>
    <dgm:cxn modelId="{2918FAEA-B474-4496-97BC-4A83A27C2130}" type="presParOf" srcId="{EF8ABE00-2C54-4622-B516-7E462DA4DFB0}" destId="{73C197E3-31DE-4DB9-AF0D-69DCD8BDB8E9}" srcOrd="19" destOrd="0" presId="urn:microsoft.com/office/officeart/2008/layout/HexagonCluster"/>
    <dgm:cxn modelId="{5A5F20EC-DA2A-4A61-BF44-892CCAF216CF}" type="presParOf" srcId="{73C197E3-31DE-4DB9-AF0D-69DCD8BDB8E9}" destId="{470A6FF9-06B1-4063-B80C-17728C4C2F09}" srcOrd="0" destOrd="0" presId="urn:microsoft.com/office/officeart/2008/layout/HexagonCluster"/>
    <dgm:cxn modelId="{DDE20267-6D9B-4854-9B01-74FA05C67A9E}" type="presParOf" srcId="{EF8ABE00-2C54-4622-B516-7E462DA4DFB0}" destId="{3590E241-495A-4D4C-A4F9-8751273F6366}" srcOrd="20" destOrd="0" presId="urn:microsoft.com/office/officeart/2008/layout/HexagonCluster"/>
    <dgm:cxn modelId="{ED23F6B7-19B1-420B-A98C-EDE1F071FBC0}" type="presParOf" srcId="{3590E241-495A-4D4C-A4F9-8751273F6366}" destId="{4DF6545A-78AB-47BD-A5CC-98B49F59B26B}" srcOrd="0" destOrd="0" presId="urn:microsoft.com/office/officeart/2008/layout/HexagonCluster"/>
    <dgm:cxn modelId="{A67B3F89-A984-45FB-9FCE-B378EFA50521}" type="presParOf" srcId="{EF8ABE00-2C54-4622-B516-7E462DA4DFB0}" destId="{DD72C60A-902E-4C8C-A618-38DE49B2C918}" srcOrd="21" destOrd="0" presId="urn:microsoft.com/office/officeart/2008/layout/HexagonCluster"/>
    <dgm:cxn modelId="{FCB42EF9-8D60-46AA-95E7-BB69F5B69CCC}" type="presParOf" srcId="{DD72C60A-902E-4C8C-A618-38DE49B2C918}" destId="{71B23CD3-A745-4519-8256-841482A578CE}" srcOrd="0" destOrd="0" presId="urn:microsoft.com/office/officeart/2008/layout/HexagonCluster"/>
    <dgm:cxn modelId="{3A08E02C-169F-4159-9F5D-C03B66651294}" type="presParOf" srcId="{EF8ABE00-2C54-4622-B516-7E462DA4DFB0}" destId="{DBD1B43C-1706-4A7F-995C-3F418271E3A0}" srcOrd="22" destOrd="0" presId="urn:microsoft.com/office/officeart/2008/layout/HexagonCluster"/>
    <dgm:cxn modelId="{2F299E48-409D-4B40-B570-E4A3D6C2299C}" type="presParOf" srcId="{DBD1B43C-1706-4A7F-995C-3F418271E3A0}" destId="{360BA5E4-B69A-4F70-9E77-AB7CE0C28854}" srcOrd="0" destOrd="0" presId="urn:microsoft.com/office/officeart/2008/layout/HexagonCluster"/>
    <dgm:cxn modelId="{354ED41C-44A4-4E6D-A6D4-298E3619D4DC}" type="presParOf" srcId="{EF8ABE00-2C54-4622-B516-7E462DA4DFB0}" destId="{EE5C0DA8-F3A2-4B9C-8711-B457117E17D0}" srcOrd="23" destOrd="0" presId="urn:microsoft.com/office/officeart/2008/layout/HexagonCluster"/>
    <dgm:cxn modelId="{DCEE83ED-B835-4AC4-A5C6-2E4E58613F6E}" type="presParOf" srcId="{EE5C0DA8-F3A2-4B9C-8711-B457117E17D0}" destId="{1F7999C2-58AE-4A01-9061-52C1544CBF56}" srcOrd="0" destOrd="0" presId="urn:microsoft.com/office/officeart/2008/layout/HexagonCluster"/>
    <dgm:cxn modelId="{F66B7C1B-A948-4795-B1E7-1C1957F1CD7C}" type="presParOf" srcId="{EF8ABE00-2C54-4622-B516-7E462DA4DFB0}" destId="{EFD8E55B-BD3F-40A0-B454-1C1DC5A3A493}" srcOrd="24" destOrd="0" presId="urn:microsoft.com/office/officeart/2008/layout/HexagonCluster"/>
    <dgm:cxn modelId="{8690B41D-329D-4C65-AE75-CAF08F102126}" type="presParOf" srcId="{EFD8E55B-BD3F-40A0-B454-1C1DC5A3A493}" destId="{405FF595-B175-415F-99E2-6E6D3BC9770C}" srcOrd="0" destOrd="0" presId="urn:microsoft.com/office/officeart/2008/layout/HexagonCluster"/>
    <dgm:cxn modelId="{5FC40CC6-3F23-402D-A5E8-1ECCB31FF787}" type="presParOf" srcId="{EF8ABE00-2C54-4622-B516-7E462DA4DFB0}" destId="{E0AB17EF-904A-4B37-97DB-D7536AD56F5E}" srcOrd="25" destOrd="0" presId="urn:microsoft.com/office/officeart/2008/layout/HexagonCluster"/>
    <dgm:cxn modelId="{10B8A53B-61CB-467C-B39B-D1E5FA776BB3}" type="presParOf" srcId="{E0AB17EF-904A-4B37-97DB-D7536AD56F5E}" destId="{38BE9A1D-5AB5-400F-A08F-924F01B8239D}" srcOrd="0" destOrd="0" presId="urn:microsoft.com/office/officeart/2008/layout/HexagonCluster"/>
    <dgm:cxn modelId="{26F48133-5019-4E98-A11D-0082E159F924}" type="presParOf" srcId="{EF8ABE00-2C54-4622-B516-7E462DA4DFB0}" destId="{82F56BEC-F162-4F79-B4B4-80A274842539}" srcOrd="26" destOrd="0" presId="urn:microsoft.com/office/officeart/2008/layout/HexagonCluster"/>
    <dgm:cxn modelId="{D4299379-49ED-4E19-8A23-AEA3CB79EB01}" type="presParOf" srcId="{82F56BEC-F162-4F79-B4B4-80A274842539}" destId="{B1787C7A-E739-4244-9CD5-303BF0DF13F7}" srcOrd="0" destOrd="0" presId="urn:microsoft.com/office/officeart/2008/layout/HexagonCluster"/>
    <dgm:cxn modelId="{AF68A98F-0074-4579-8CB7-7EEF0FFF0208}" type="presParOf" srcId="{EF8ABE00-2C54-4622-B516-7E462DA4DFB0}" destId="{8AEA684D-8CF5-4623-B305-F53B2C3B58A0}" srcOrd="27" destOrd="0" presId="urn:microsoft.com/office/officeart/2008/layout/HexagonCluster"/>
    <dgm:cxn modelId="{A42944C4-B001-4A32-8A56-8BF0036E735B}" type="presParOf" srcId="{8AEA684D-8CF5-4623-B305-F53B2C3B58A0}" destId="{8F6445A5-5886-43AD-A475-4F97AC68292E}" srcOrd="0" destOrd="0" presId="urn:microsoft.com/office/officeart/2008/layout/HexagonCluster"/>
    <dgm:cxn modelId="{3095B405-B753-4A4E-952F-0133B91CF3ED}" type="presParOf" srcId="{EF8ABE00-2C54-4622-B516-7E462DA4DFB0}" destId="{076D69C8-ED91-4092-860D-D3053AABDB68}" srcOrd="28" destOrd="0" presId="urn:microsoft.com/office/officeart/2008/layout/HexagonCluster"/>
    <dgm:cxn modelId="{296B3D75-6EC9-45B2-A2A0-BE1641E2BDC1}" type="presParOf" srcId="{076D69C8-ED91-4092-860D-D3053AABDB68}" destId="{14DFF370-4F51-4FAA-BEAA-FD53F2CC4CC1}" srcOrd="0" destOrd="0" presId="urn:microsoft.com/office/officeart/2008/layout/HexagonCluster"/>
    <dgm:cxn modelId="{648284B7-32CA-4BF3-BEF1-996895D74B15}" type="presParOf" srcId="{EF8ABE00-2C54-4622-B516-7E462DA4DFB0}" destId="{8D2B7F5E-1895-4640-8D80-429E4C8A898E}" srcOrd="29" destOrd="0" presId="urn:microsoft.com/office/officeart/2008/layout/HexagonCluster"/>
    <dgm:cxn modelId="{E3DD5666-3264-4683-B10C-9F9E9214604E}" type="presParOf" srcId="{8D2B7F5E-1895-4640-8D80-429E4C8A898E}" destId="{73C79D9C-77C9-4D34-9742-3DF773A87959}" srcOrd="0" destOrd="0" presId="urn:microsoft.com/office/officeart/2008/layout/HexagonCluster"/>
    <dgm:cxn modelId="{1B8BBD0B-4B80-4466-A9E8-C6F2642C3227}" type="presParOf" srcId="{EF8ABE00-2C54-4622-B516-7E462DA4DFB0}" destId="{E3822E6C-0DE3-4183-96D0-FF0A002B1533}" srcOrd="30" destOrd="0" presId="urn:microsoft.com/office/officeart/2008/layout/HexagonCluster"/>
    <dgm:cxn modelId="{9E92C12D-B703-4B44-A706-F20BE5B94263}" type="presParOf" srcId="{E3822E6C-0DE3-4183-96D0-FF0A002B1533}" destId="{7BD5EC45-AE8E-4C5D-90C3-A5BDFC020582}" srcOrd="0" destOrd="0" presId="urn:microsoft.com/office/officeart/2008/layout/HexagonCluster"/>
    <dgm:cxn modelId="{B7E0E102-9F05-46C1-8483-3FBDFF3EE9F2}" type="presParOf" srcId="{EF8ABE00-2C54-4622-B516-7E462DA4DFB0}" destId="{E81BE164-3BF6-4C0C-8C03-C02254079B69}" srcOrd="31" destOrd="0" presId="urn:microsoft.com/office/officeart/2008/layout/HexagonCluster"/>
    <dgm:cxn modelId="{895FE328-7049-4EA0-8B99-002C87B9B1D9}" type="presParOf" srcId="{E81BE164-3BF6-4C0C-8C03-C02254079B69}" destId="{DC69857D-78E0-4FB1-A4C0-96DFD20FEDF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88F8B-9C4C-49B8-A9A4-3A0133A2CC6C}">
      <dsp:nvSpPr>
        <dsp:cNvPr id="0" name=""/>
        <dsp:cNvSpPr/>
      </dsp:nvSpPr>
      <dsp:spPr>
        <a:xfrm>
          <a:off x="2220986" y="984782"/>
          <a:ext cx="2356574" cy="23565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PRODUCTIVE FARMERS </a:t>
          </a:r>
          <a:endParaRPr lang="he-IL" sz="2300" kern="1200"/>
        </a:p>
      </dsp:txBody>
      <dsp:txXfrm>
        <a:off x="2566098" y="1329894"/>
        <a:ext cx="1666350" cy="1666350"/>
      </dsp:txXfrm>
    </dsp:sp>
    <dsp:sp modelId="{AE002F59-4E49-4B8C-900B-448259CE58FB}">
      <dsp:nvSpPr>
        <dsp:cNvPr id="0" name=""/>
        <dsp:cNvSpPr/>
      </dsp:nvSpPr>
      <dsp:spPr>
        <a:xfrm>
          <a:off x="2686551" y="-38412"/>
          <a:ext cx="1425444" cy="13336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 Fresh produce  traders  and exporters</a:t>
          </a:r>
          <a:endParaRPr lang="he-IL" sz="1200" kern="1200" dirty="0"/>
        </a:p>
      </dsp:txBody>
      <dsp:txXfrm>
        <a:off x="2895302" y="156892"/>
        <a:ext cx="1007942" cy="943012"/>
      </dsp:txXfrm>
    </dsp:sp>
    <dsp:sp modelId="{AE98FEC3-B526-45CD-9C07-ECB94FF67954}">
      <dsp:nvSpPr>
        <dsp:cNvPr id="0" name=""/>
        <dsp:cNvSpPr/>
      </dsp:nvSpPr>
      <dsp:spPr>
        <a:xfrm>
          <a:off x="4301574" y="1391768"/>
          <a:ext cx="1706513" cy="154260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Academy and  applied r&amp;d</a:t>
          </a:r>
          <a:endParaRPr lang="he-IL" sz="1200" kern="1200"/>
        </a:p>
      </dsp:txBody>
      <dsp:txXfrm>
        <a:off x="4551487" y="1617677"/>
        <a:ext cx="1206687" cy="1090783"/>
      </dsp:txXfrm>
    </dsp:sp>
    <dsp:sp modelId="{56A03BDE-862E-43EF-8D64-55CC12138FC3}">
      <dsp:nvSpPr>
        <dsp:cNvPr id="0" name=""/>
        <dsp:cNvSpPr/>
      </dsp:nvSpPr>
      <dsp:spPr>
        <a:xfrm>
          <a:off x="2810130" y="3108597"/>
          <a:ext cx="1178287" cy="11782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Government</a:t>
          </a:r>
          <a:endParaRPr lang="he-IL" sz="1200" kern="1200"/>
        </a:p>
      </dsp:txBody>
      <dsp:txXfrm>
        <a:off x="2982686" y="3281153"/>
        <a:ext cx="833175" cy="833175"/>
      </dsp:txXfrm>
    </dsp:sp>
    <dsp:sp modelId="{5DC98398-8B8A-4159-B00A-0140AA6B6F2F}">
      <dsp:nvSpPr>
        <dsp:cNvPr id="0" name=""/>
        <dsp:cNvSpPr/>
      </dsp:nvSpPr>
      <dsp:spPr>
        <a:xfrm>
          <a:off x="914470" y="1467644"/>
          <a:ext cx="1622089" cy="154260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Private sector - input manufacturers, suppliers and professional service providers</a:t>
          </a:r>
          <a:endParaRPr lang="he-IL" sz="1200" kern="1200"/>
        </a:p>
      </dsp:txBody>
      <dsp:txXfrm>
        <a:off x="1152019" y="1693553"/>
        <a:ext cx="1146991" cy="10907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BE8AB-DAE3-4D48-B5A7-8ADDB818ADFB}">
      <dsp:nvSpPr>
        <dsp:cNvPr id="0" name=""/>
        <dsp:cNvSpPr/>
      </dsp:nvSpPr>
      <dsp:spPr>
        <a:xfrm>
          <a:off x="1085804" y="2190571"/>
          <a:ext cx="1262237" cy="108348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extraction</a:t>
          </a:r>
          <a:endParaRPr lang="he-IL" sz="1600" kern="1200" dirty="0"/>
        </a:p>
      </dsp:txBody>
      <dsp:txXfrm>
        <a:off x="1281281" y="2358365"/>
        <a:ext cx="871283" cy="747894"/>
      </dsp:txXfrm>
    </dsp:sp>
    <dsp:sp modelId="{6DDA6D6E-7EC7-4A7E-BD5F-F2A8B7BCB42B}">
      <dsp:nvSpPr>
        <dsp:cNvPr id="0" name=""/>
        <dsp:cNvSpPr/>
      </dsp:nvSpPr>
      <dsp:spPr>
        <a:xfrm>
          <a:off x="2057400" y="2514600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8BF93-4859-4E9C-970D-BFAF869A1020}">
      <dsp:nvSpPr>
        <dsp:cNvPr id="0" name=""/>
        <dsp:cNvSpPr/>
      </dsp:nvSpPr>
      <dsp:spPr>
        <a:xfrm>
          <a:off x="0" y="1591686"/>
          <a:ext cx="1262237" cy="10834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28384-B898-47F3-A267-864D435E084A}">
      <dsp:nvSpPr>
        <dsp:cNvPr id="0" name=""/>
        <dsp:cNvSpPr/>
      </dsp:nvSpPr>
      <dsp:spPr>
        <a:xfrm>
          <a:off x="868962" y="1671351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BB11C-8009-4AE9-A58A-7A9B2541F761}">
      <dsp:nvSpPr>
        <dsp:cNvPr id="0" name=""/>
        <dsp:cNvSpPr/>
      </dsp:nvSpPr>
      <dsp:spPr>
        <a:xfrm>
          <a:off x="4320681" y="2745221"/>
          <a:ext cx="1262237" cy="108348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Mix</a:t>
          </a:r>
          <a:r>
            <a:rPr lang="he-IL" sz="1600" kern="1200" dirty="0" smtClean="0"/>
            <a:t> </a:t>
          </a:r>
          <a:endParaRPr lang="he-IL" sz="1600" kern="1200" dirty="0"/>
        </a:p>
      </dsp:txBody>
      <dsp:txXfrm>
        <a:off x="4516158" y="2913015"/>
        <a:ext cx="871283" cy="747894"/>
      </dsp:txXfrm>
    </dsp:sp>
    <dsp:sp modelId="{29299D34-665F-4CDE-8865-625977760A13}">
      <dsp:nvSpPr>
        <dsp:cNvPr id="0" name=""/>
        <dsp:cNvSpPr/>
      </dsp:nvSpPr>
      <dsp:spPr>
        <a:xfrm>
          <a:off x="3323517" y="3895793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257940-BF25-48F6-8B66-67379AEB5077}">
      <dsp:nvSpPr>
        <dsp:cNvPr id="0" name=""/>
        <dsp:cNvSpPr/>
      </dsp:nvSpPr>
      <dsp:spPr>
        <a:xfrm>
          <a:off x="3246817" y="2208285"/>
          <a:ext cx="1262237" cy="10834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8D980-8EBA-402C-B6DD-9F4935EC6439}">
      <dsp:nvSpPr>
        <dsp:cNvPr id="0" name=""/>
        <dsp:cNvSpPr/>
      </dsp:nvSpPr>
      <dsp:spPr>
        <a:xfrm>
          <a:off x="4090566" y="3128743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25B1B7-D12D-4AA3-A859-9C624D3AC384}">
      <dsp:nvSpPr>
        <dsp:cNvPr id="0" name=""/>
        <dsp:cNvSpPr/>
      </dsp:nvSpPr>
      <dsp:spPr>
        <a:xfrm>
          <a:off x="1085804" y="992800"/>
          <a:ext cx="1262237" cy="108348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Alcohol</a:t>
          </a:r>
          <a:endParaRPr lang="he-IL" sz="1600" kern="1200" dirty="0"/>
        </a:p>
      </dsp:txBody>
      <dsp:txXfrm>
        <a:off x="1281281" y="1160594"/>
        <a:ext cx="871283" cy="747894"/>
      </dsp:txXfrm>
    </dsp:sp>
    <dsp:sp modelId="{DA067F0D-A359-4E40-BC8F-F104E26BD5C2}">
      <dsp:nvSpPr>
        <dsp:cNvPr id="0" name=""/>
        <dsp:cNvSpPr/>
      </dsp:nvSpPr>
      <dsp:spPr>
        <a:xfrm>
          <a:off x="1099076" y="1517941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335CE-BD59-407C-AD9D-A41A2E317B87}">
      <dsp:nvSpPr>
        <dsp:cNvPr id="0" name=""/>
        <dsp:cNvSpPr/>
      </dsp:nvSpPr>
      <dsp:spPr>
        <a:xfrm>
          <a:off x="2171608" y="390228"/>
          <a:ext cx="1262237" cy="10834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13506-1544-4C26-A055-7134C47F0306}">
      <dsp:nvSpPr>
        <dsp:cNvPr id="0" name=""/>
        <dsp:cNvSpPr/>
      </dsp:nvSpPr>
      <dsp:spPr>
        <a:xfrm>
          <a:off x="3191126" y="904303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DD024-F44F-45C8-8800-1EF6D1AE40FF}">
      <dsp:nvSpPr>
        <dsp:cNvPr id="0" name=""/>
        <dsp:cNvSpPr/>
      </dsp:nvSpPr>
      <dsp:spPr>
        <a:xfrm>
          <a:off x="3258190" y="990342"/>
          <a:ext cx="1262237" cy="108348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Pickling</a:t>
          </a:r>
          <a:endParaRPr lang="he-IL" sz="1600" kern="1200" dirty="0"/>
        </a:p>
      </dsp:txBody>
      <dsp:txXfrm>
        <a:off x="3453667" y="1158136"/>
        <a:ext cx="871283" cy="747894"/>
      </dsp:txXfrm>
    </dsp:sp>
    <dsp:sp modelId="{09C599B7-1632-4F7A-9C77-3DE14F022504}">
      <dsp:nvSpPr>
        <dsp:cNvPr id="0" name=""/>
        <dsp:cNvSpPr/>
      </dsp:nvSpPr>
      <dsp:spPr>
        <a:xfrm>
          <a:off x="3553632" y="1057712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9A1E5-D855-4BCE-B8F8-982FD170B826}">
      <dsp:nvSpPr>
        <dsp:cNvPr id="0" name=""/>
        <dsp:cNvSpPr/>
      </dsp:nvSpPr>
      <dsp:spPr>
        <a:xfrm>
          <a:off x="5385996" y="1034042"/>
          <a:ext cx="1262237" cy="10834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F79A1-D324-470D-8780-5CEF9D85A255}">
      <dsp:nvSpPr>
        <dsp:cNvPr id="0" name=""/>
        <dsp:cNvSpPr/>
      </dsp:nvSpPr>
      <dsp:spPr>
        <a:xfrm>
          <a:off x="5394549" y="2054875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72964-2B9F-4340-9EF3-ACBAF8823DD5}">
      <dsp:nvSpPr>
        <dsp:cNvPr id="0" name=""/>
        <dsp:cNvSpPr/>
      </dsp:nvSpPr>
      <dsp:spPr>
        <a:xfrm>
          <a:off x="4343994" y="401698"/>
          <a:ext cx="1262237" cy="108348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Scalding</a:t>
          </a:r>
          <a:endParaRPr lang="he-IL" sz="1600" kern="1200" dirty="0"/>
        </a:p>
      </dsp:txBody>
      <dsp:txXfrm>
        <a:off x="4539471" y="569492"/>
        <a:ext cx="871283" cy="747894"/>
      </dsp:txXfrm>
    </dsp:sp>
    <dsp:sp modelId="{07956E11-2BB6-4CFC-8BE7-739054CFA103}">
      <dsp:nvSpPr>
        <dsp:cNvPr id="0" name=""/>
        <dsp:cNvSpPr/>
      </dsp:nvSpPr>
      <dsp:spPr>
        <a:xfrm>
          <a:off x="5435239" y="887524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FE1DB-D60F-4F8E-9BE1-73DCA770C09E}">
      <dsp:nvSpPr>
        <dsp:cNvPr id="0" name=""/>
        <dsp:cNvSpPr/>
      </dsp:nvSpPr>
      <dsp:spPr>
        <a:xfrm>
          <a:off x="4320682" y="1594649"/>
          <a:ext cx="1262237" cy="10834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A6FF9-06B1-4063-B80C-17728C4C2F09}">
      <dsp:nvSpPr>
        <dsp:cNvPr id="0" name=""/>
        <dsp:cNvSpPr/>
      </dsp:nvSpPr>
      <dsp:spPr>
        <a:xfrm>
          <a:off x="4320681" y="3205449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F6545A-78AB-47BD-A5CC-98B49F59B26B}">
      <dsp:nvSpPr>
        <dsp:cNvPr id="0" name=""/>
        <dsp:cNvSpPr/>
      </dsp:nvSpPr>
      <dsp:spPr>
        <a:xfrm>
          <a:off x="5429798" y="2202450"/>
          <a:ext cx="1262237" cy="108348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Drinks </a:t>
          </a:r>
          <a:endParaRPr lang="he-IL" sz="1600" kern="1200" dirty="0"/>
        </a:p>
      </dsp:txBody>
      <dsp:txXfrm>
        <a:off x="5625275" y="2370244"/>
        <a:ext cx="871283" cy="747894"/>
      </dsp:txXfrm>
    </dsp:sp>
    <dsp:sp modelId="{71B23CD3-A745-4519-8256-841482A578CE}">
      <dsp:nvSpPr>
        <dsp:cNvPr id="0" name=""/>
        <dsp:cNvSpPr/>
      </dsp:nvSpPr>
      <dsp:spPr>
        <a:xfrm>
          <a:off x="5701368" y="2260134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BA5E4-B69A-4F70-9E77-AB7CE0C28854}">
      <dsp:nvSpPr>
        <dsp:cNvPr id="0" name=""/>
        <dsp:cNvSpPr/>
      </dsp:nvSpPr>
      <dsp:spPr>
        <a:xfrm>
          <a:off x="3230069" y="3401040"/>
          <a:ext cx="1262237" cy="10834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999C2-58AE-4A01-9061-52C1544CBF56}">
      <dsp:nvSpPr>
        <dsp:cNvPr id="0" name=""/>
        <dsp:cNvSpPr/>
      </dsp:nvSpPr>
      <dsp:spPr>
        <a:xfrm>
          <a:off x="5649946" y="1063552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FF595-B175-415F-99E2-6E6D3BC9770C}">
      <dsp:nvSpPr>
        <dsp:cNvPr id="0" name=""/>
        <dsp:cNvSpPr/>
      </dsp:nvSpPr>
      <dsp:spPr>
        <a:xfrm>
          <a:off x="2170831" y="2789046"/>
          <a:ext cx="1262237" cy="108348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Cosmetics</a:t>
          </a:r>
          <a:endParaRPr lang="he-IL" sz="1600" kern="1200" dirty="0"/>
        </a:p>
      </dsp:txBody>
      <dsp:txXfrm>
        <a:off x="2366308" y="2956840"/>
        <a:ext cx="871283" cy="747894"/>
      </dsp:txXfrm>
    </dsp:sp>
    <dsp:sp modelId="{38BE9A1D-5AB5-400F-A08F-924F01B8239D}">
      <dsp:nvSpPr>
        <dsp:cNvPr id="0" name=""/>
        <dsp:cNvSpPr/>
      </dsp:nvSpPr>
      <dsp:spPr>
        <a:xfrm>
          <a:off x="3016698" y="3742383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87C7A-E739-4244-9CD5-303BF0DF13F7}">
      <dsp:nvSpPr>
        <dsp:cNvPr id="0" name=""/>
        <dsp:cNvSpPr/>
      </dsp:nvSpPr>
      <dsp:spPr>
        <a:xfrm>
          <a:off x="2172949" y="1594643"/>
          <a:ext cx="1262237" cy="10834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445A5-5886-43AD-A475-4F97AC68292E}">
      <dsp:nvSpPr>
        <dsp:cNvPr id="0" name=""/>
        <dsp:cNvSpPr/>
      </dsp:nvSpPr>
      <dsp:spPr>
        <a:xfrm>
          <a:off x="2403059" y="2515105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FF370-4F51-4FAA-BEAA-FD53F2CC4CC1}">
      <dsp:nvSpPr>
        <dsp:cNvPr id="0" name=""/>
        <dsp:cNvSpPr/>
      </dsp:nvSpPr>
      <dsp:spPr>
        <a:xfrm>
          <a:off x="6510162" y="2809528"/>
          <a:ext cx="1262237" cy="108348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Powder</a:t>
          </a:r>
          <a:r>
            <a:rPr lang="he-IL" sz="1600" kern="1200" dirty="0" smtClean="0"/>
            <a:t>  </a:t>
          </a:r>
          <a:endParaRPr lang="he-IL" sz="1600" kern="1200" dirty="0"/>
        </a:p>
      </dsp:txBody>
      <dsp:txXfrm>
        <a:off x="6705639" y="2977322"/>
        <a:ext cx="871283" cy="747894"/>
      </dsp:txXfrm>
    </dsp:sp>
    <dsp:sp modelId="{73C79D9C-77C9-4D34-9742-3DF773A87959}">
      <dsp:nvSpPr>
        <dsp:cNvPr id="0" name=""/>
        <dsp:cNvSpPr/>
      </dsp:nvSpPr>
      <dsp:spPr>
        <a:xfrm>
          <a:off x="6760433" y="3758651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5EC45-AE8E-4C5D-90C3-A5BDFC020582}">
      <dsp:nvSpPr>
        <dsp:cNvPr id="0" name=""/>
        <dsp:cNvSpPr/>
      </dsp:nvSpPr>
      <dsp:spPr>
        <a:xfrm>
          <a:off x="5424357" y="3403088"/>
          <a:ext cx="1262237" cy="10834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9857D-78E0-4FB1-A4C0-96DFD20FEDF0}">
      <dsp:nvSpPr>
        <dsp:cNvPr id="0" name=""/>
        <dsp:cNvSpPr/>
      </dsp:nvSpPr>
      <dsp:spPr>
        <a:xfrm>
          <a:off x="6526484" y="3878673"/>
          <a:ext cx="146898" cy="1269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BE20946-C251-4C51-BA4E-D2D555E7B614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2B3C74E-8C79-4543-8419-2CEC56360C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792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C53C0-C343-4B2F-8579-E4259BA5E7BE}" type="slidenum">
              <a:rPr lang="he-IL" smtClean="0"/>
              <a:pPr/>
              <a:t>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26448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AA8-BA1C-48D7-AEFA-5F0E8B47596E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4955-D6CA-4087-9757-C103303F5508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en-US" dirty="0" smtClean="0"/>
              <a:t>www.agriquality.net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7336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AA8-BA1C-48D7-AEFA-5F0E8B47596E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4955-D6CA-4087-9757-C103303F55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4622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AA8-BA1C-48D7-AEFA-5F0E8B47596E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4955-D6CA-4087-9757-C103303F55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678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AA8-BA1C-48D7-AEFA-5F0E8B47596E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4955-D6CA-4087-9757-C103303F55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839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AA8-BA1C-48D7-AEFA-5F0E8B47596E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4955-D6CA-4087-9757-C103303F55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892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AA8-BA1C-48D7-AEFA-5F0E8B47596E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4955-D6CA-4087-9757-C103303F55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843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AA8-BA1C-48D7-AEFA-5F0E8B47596E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4955-D6CA-4087-9757-C103303F55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104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AA8-BA1C-48D7-AEFA-5F0E8B47596E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4955-D6CA-4087-9757-C103303F55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768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AA8-BA1C-48D7-AEFA-5F0E8B47596E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4955-D6CA-4087-9757-C103303F55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975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AA8-BA1C-48D7-AEFA-5F0E8B47596E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4955-D6CA-4087-9757-C103303F55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34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3CAA8-BA1C-48D7-AEFA-5F0E8B47596E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4955-D6CA-4087-9757-C103303F55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192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3CAA8-BA1C-48D7-AEFA-5F0E8B47596E}" type="datetimeFigureOut">
              <a:rPr lang="he-IL" smtClean="0"/>
              <a:t>כ"א/אייר/תשע"ז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www.agriquality.net </a:t>
            </a:r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34955-D6CA-4087-9757-C103303F5508}" type="slidenum">
              <a:rPr lang="he-IL" smtClean="0"/>
              <a:t>‹#›</a:t>
            </a:fld>
            <a:endParaRPr lang="he-IL"/>
          </a:p>
        </p:txBody>
      </p:sp>
      <p:sp>
        <p:nvSpPr>
          <p:cNvPr id="8" name="TextBox 7"/>
          <p:cNvSpPr txBox="1"/>
          <p:nvPr userDrawn="1"/>
        </p:nvSpPr>
        <p:spPr>
          <a:xfrm>
            <a:off x="3131840" y="6165304"/>
            <a:ext cx="28803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www.agriquality.net </a:t>
            </a:r>
            <a:endParaRPr lang="he-IL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he-IL" dirty="0"/>
          </a:p>
        </p:txBody>
      </p:sp>
      <p:pic>
        <p:nvPicPr>
          <p:cNvPr id="9" name="תמונה 8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304256" cy="5760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53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zera.co.il/product_cat/%D7%92%D7%99%D7%93%D7%95%D7%9C%D7%99-%D7%A9%D7%93%D7%94-2/" TargetMode="External"/><Relationship Id="rId2" Type="http://schemas.openxmlformats.org/officeDocument/2006/relationships/hyperlink" Target="http://www.hazera.co.il/%D7%9E%D7%95%D7%A6%D7%A8%D7%99%D7%9D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hyperlink" Target="http://www.agriquality.ne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3300"/>
                </a:solidFill>
              </a:rPr>
              <a:t>Short introduction of the Israeli model of agriculture's applied R&amp;D. </a:t>
            </a:r>
            <a:br>
              <a:rPr lang="en-US" dirty="0">
                <a:solidFill>
                  <a:srgbClr val="003300"/>
                </a:solidFill>
              </a:rPr>
            </a:br>
            <a:endParaRPr lang="he-IL" dirty="0">
              <a:solidFill>
                <a:srgbClr val="003300"/>
              </a:solidFill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1296144"/>
          </a:xfrm>
        </p:spPr>
        <p:txBody>
          <a:bodyPr/>
          <a:lstStyle/>
          <a:p>
            <a:r>
              <a:rPr lang="en-US" dirty="0"/>
              <a:t>Collaboration that leads to </a:t>
            </a:r>
            <a:r>
              <a:rPr lang="en-US" dirty="0" smtClean="0"/>
              <a:t>innovation</a:t>
            </a:r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2987824" y="908720"/>
            <a:ext cx="22322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May 17</a:t>
            </a:r>
            <a:r>
              <a:rPr lang="en-US" baseline="30000" dirty="0" smtClean="0"/>
              <a:t>th</a:t>
            </a:r>
            <a:r>
              <a:rPr lang="en-US" dirty="0" smtClean="0"/>
              <a:t>,  Tel Aviv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4293096"/>
            <a:ext cx="24482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Shafrir Godel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790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תמונה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309320"/>
            <a:ext cx="1464072" cy="39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1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A4A22"/>
                </a:solidFill>
              </a:rPr>
              <a:t>Israel Vs. OECD</a:t>
            </a:r>
            <a:endParaRPr lang="he-IL" dirty="0">
              <a:solidFill>
                <a:srgbClr val="0A4A22"/>
              </a:solidFill>
            </a:endParaRPr>
          </a:p>
        </p:txBody>
      </p:sp>
      <p:graphicFrame>
        <p:nvGraphicFramePr>
          <p:cNvPr id="12" name="טבלה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811411"/>
              </p:ext>
            </p:extLst>
          </p:nvPr>
        </p:nvGraphicFramePr>
        <p:xfrm>
          <a:off x="838200" y="1694116"/>
          <a:ext cx="7239000" cy="3944681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412254"/>
                <a:gridCol w="2413373"/>
                <a:gridCol w="2413373"/>
              </a:tblGrid>
              <a:tr h="284620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</a:rPr>
                        <a:t> </a:t>
                      </a:r>
                      <a:r>
                        <a:rPr lang="he-IL" sz="1400" u="sng" dirty="0">
                          <a:effectLst/>
                        </a:rPr>
                        <a:t>תעשייה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</a:rPr>
                        <a:t>OECD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u="sng">
                          <a:effectLst/>
                        </a:rPr>
                        <a:t>ישראל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תנובת חלב שנתית לפרה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he-IL" sz="1200">
                          <a:effectLst/>
                        </a:rPr>
                        <a:t>6500 ליטר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he-IL" sz="1200">
                          <a:effectLst/>
                        </a:rPr>
                        <a:t>11,000 ליטר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תנובת ביצים שנתית לתרנגולת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135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250 ביצים.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אחוז מי ביוב ממוחזרים לשימוש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5%-20%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80%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טון תמרים </a:t>
                      </a:r>
                      <a:r>
                        <a:rPr lang="he-IL" sz="1200" dirty="0" err="1">
                          <a:effectLst/>
                        </a:rPr>
                        <a:t>להאקטר</a:t>
                      </a:r>
                      <a:r>
                        <a:rPr lang="he-IL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150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טון זיתים </a:t>
                      </a:r>
                      <a:r>
                        <a:rPr lang="he-IL" sz="1200" dirty="0" err="1">
                          <a:effectLst/>
                        </a:rPr>
                        <a:t>להאקטר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1.5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טון תפוח אדמה להאקטר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טון מלפפונים </a:t>
                      </a:r>
                      <a:r>
                        <a:rPr lang="he-IL" sz="1200" dirty="0" err="1">
                          <a:effectLst/>
                        </a:rPr>
                        <a:t>להאקטר</a:t>
                      </a:r>
                      <a:r>
                        <a:rPr lang="he-IL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350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450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he-IL" sz="1200">
                          <a:effectLst/>
                        </a:rPr>
                        <a:t>טון תפוחים להאקטר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88009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תחזית טון פירות הדר לדונם תוך חמש שנים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טון אגסים </a:t>
                      </a:r>
                      <a:r>
                        <a:rPr lang="he-IL" sz="1200" dirty="0" err="1">
                          <a:effectLst/>
                        </a:rPr>
                        <a:t>להאקטר</a:t>
                      </a:r>
                      <a:r>
                        <a:rPr lang="he-IL" sz="12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טון שזיפים להאקטר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טון אפרסקים להאקטר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טון ענבים להאקטר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4400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טון אבוקדו להאקטר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18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516188" y="1693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he-I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2516188" y="1693863"/>
            <a:ext cx="3017837" cy="95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60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831850"/>
            <a:ext cx="8229600" cy="72494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A4A22"/>
                </a:solidFill>
              </a:rPr>
              <a:t>Forging investments in Israeli Agro firms </a:t>
            </a:r>
            <a:r>
              <a:rPr lang="he-IL" sz="3600" dirty="0" smtClean="0">
                <a:solidFill>
                  <a:srgbClr val="0A4A22"/>
                </a:solidFill>
              </a:rPr>
              <a:t> </a:t>
            </a:r>
            <a:endParaRPr lang="he-IL" sz="3600" dirty="0">
              <a:solidFill>
                <a:srgbClr val="0A4A22"/>
              </a:solidFill>
            </a:endParaRPr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357215"/>
              </p:ext>
            </p:extLst>
          </p:nvPr>
        </p:nvGraphicFramePr>
        <p:xfrm>
          <a:off x="990602" y="1661540"/>
          <a:ext cx="7315199" cy="3977259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888170"/>
                <a:gridCol w="1138263"/>
                <a:gridCol w="1203355"/>
                <a:gridCol w="832499"/>
                <a:gridCol w="1084304"/>
                <a:gridCol w="1084304"/>
                <a:gridCol w="1084304"/>
              </a:tblGrid>
              <a:tr h="535314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</a:rPr>
                        <a:t> </a:t>
                      </a:r>
                      <a:r>
                        <a:rPr lang="he-IL" sz="1400" u="sng" dirty="0">
                          <a:effectLst/>
                        </a:rPr>
                        <a:t>שם חברה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u="sng" dirty="0">
                          <a:effectLst/>
                        </a:rPr>
                        <a:t>תחום חברה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u="sng">
                          <a:effectLst/>
                        </a:rPr>
                        <a:t>גודל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u="sng">
                          <a:effectLst/>
                        </a:rPr>
                        <a:t>הגורם המשקיע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u="sng">
                          <a:effectLst/>
                        </a:rPr>
                        <a:t>גודל ההשקעה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u="sng">
                          <a:effectLst/>
                        </a:rPr>
                        <a:t>מועד ההשקעה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u="sng">
                          <a:effectLst/>
                        </a:rPr>
                        <a:t>מטרת ואופי ההשקעה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58926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נטפים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השקייה.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4000 עובדים.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קרן פרמירה.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52.5 מיליון דולר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2011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רכישת 61% מהחברה.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2946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נען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השקייה.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600 עובדים.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ג'יין.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he-IL" sz="1200">
                          <a:effectLst/>
                        </a:rPr>
                        <a:t>60 מיליון דולר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2007-2012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רכישת החברה.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58926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אדמה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הגנה על יבול חקלאי.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4000 עובדים.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he-IL" sz="1200">
                          <a:effectLst/>
                        </a:rPr>
                        <a:t>צ'יינה כימיקלים.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קניית החברה</a:t>
                      </a: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קניית החברה.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917852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הזרע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טיפוח, ייצור ושיווק זרעי מכלוא של </a:t>
                      </a:r>
                      <a:r>
                        <a:rPr lang="he-IL" sz="1200" u="none" strike="noStrike">
                          <a:effectLst/>
                          <a:hlinkClick r:id="rId2"/>
                        </a:rPr>
                        <a:t>ירקות</a:t>
                      </a: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he-IL" sz="1200">
                          <a:effectLst/>
                        </a:rPr>
                        <a:t>ו</a:t>
                      </a:r>
                      <a:r>
                        <a:rPr lang="he-IL" sz="1200" u="none" strike="noStrike">
                          <a:effectLst/>
                          <a:hlinkClick r:id="rId3"/>
                        </a:rPr>
                        <a:t>גידולי שדה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330 עובדים.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he-IL" sz="1200" kern="1800">
                          <a:effectLst/>
                        </a:rPr>
                        <a:t>וילמורין.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he-IL" sz="1200">
                          <a:effectLst/>
                        </a:rPr>
                        <a:t>134 מיליון דולר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2003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קניית 42.4% מהחברה.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58926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זרעים גדרה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טיפוח זני מכלוא של ירקות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180 עובדים.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סינג'נטה</a:t>
                      </a: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he-IL" sz="1200">
                          <a:effectLst/>
                        </a:rPr>
                        <a:t>95 מיליון דולר.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2007</a:t>
                      </a: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רכישת החברה.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58926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 err="1">
                          <a:effectLst/>
                        </a:rPr>
                        <a:t>פלסטרו</a:t>
                      </a:r>
                      <a:r>
                        <a:rPr lang="he-IL" sz="1200" dirty="0">
                          <a:effectLst/>
                        </a:rPr>
                        <a:t> גבת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יצרנית אביזרי השקייה.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280 עובדים.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קרן פימי.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60 מיליון דולר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רכישת החברה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58926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תנובה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ייצור ושיווק מזון.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7000 עובדים.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he-IL" sz="1200" dirty="0" err="1">
                          <a:effectLst/>
                        </a:rPr>
                        <a:t>ברייט</a:t>
                      </a:r>
                      <a:r>
                        <a:rPr lang="he-IL" sz="1200" dirty="0">
                          <a:effectLst/>
                        </a:rPr>
                        <a:t> פוד.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he-IL" sz="1200">
                          <a:effectLst/>
                        </a:rPr>
                        <a:t>500 מיליון שקל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>
                          <a:effectLst/>
                        </a:rPr>
                        <a:t>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200" dirty="0">
                          <a:effectLst/>
                        </a:rPr>
                        <a:t>רכישת 56% מהחברה.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7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 </a:t>
            </a:r>
            <a:r>
              <a:rPr lang="en-US" sz="2800" b="1" dirty="0"/>
              <a:t>Components of an effective ecosystem for innovative agriculture</a:t>
            </a:r>
            <a:br>
              <a:rPr lang="en-US" sz="2800" b="1" dirty="0"/>
            </a:br>
            <a:endParaRPr lang="he-IL" sz="2800" dirty="0"/>
          </a:p>
        </p:txBody>
      </p:sp>
      <p:graphicFrame>
        <p:nvGraphicFramePr>
          <p:cNvPr id="4" name="דיאגרמה 3"/>
          <p:cNvGraphicFramePr/>
          <p:nvPr>
            <p:extLst>
              <p:ext uri="{D42A27DB-BD31-4B8C-83A1-F6EECF244321}">
                <p14:modId xmlns:p14="http://schemas.microsoft.com/office/powerpoint/2010/main" val="1863894793"/>
              </p:ext>
            </p:extLst>
          </p:nvPr>
        </p:nvGraphicFramePr>
        <p:xfrm>
          <a:off x="1331640" y="1556792"/>
          <a:ext cx="684076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170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>
                <a:solidFill>
                  <a:srgbClr val="0A4A22"/>
                </a:solidFill>
              </a:rPr>
              <a:t>Key success factors </a:t>
            </a:r>
            <a:endParaRPr lang="he-IL" dirty="0">
              <a:solidFill>
                <a:srgbClr val="0A4A22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 smtClean="0"/>
              <a:t>The need</a:t>
            </a:r>
          </a:p>
          <a:p>
            <a:pPr algn="l" rtl="0"/>
            <a:r>
              <a:rPr lang="en-US" dirty="0" smtClean="0"/>
              <a:t>Availability of resources: funds, knowledge, land and water</a:t>
            </a:r>
          </a:p>
          <a:p>
            <a:pPr algn="l" rtl="0"/>
            <a:r>
              <a:rPr lang="en-US" dirty="0" smtClean="0"/>
              <a:t>Access to High End export markets that can pay for big investments in R &amp; D and infrastructure. </a:t>
            </a:r>
          </a:p>
          <a:p>
            <a:pPr algn="l" rtl="0"/>
            <a:r>
              <a:rPr lang="en-US" dirty="0" smtClean="0"/>
              <a:t>Cooperativeness</a:t>
            </a:r>
          </a:p>
          <a:p>
            <a:pPr lvl="1" algn="l" rtl="0"/>
            <a:r>
              <a:rPr lang="en-US" dirty="0" smtClean="0"/>
              <a:t>The Kibbutz and the </a:t>
            </a:r>
            <a:r>
              <a:rPr lang="en-US" dirty="0" err="1" smtClean="0"/>
              <a:t>Moshav</a:t>
            </a:r>
            <a:endParaRPr lang="en-US" dirty="0" smtClean="0"/>
          </a:p>
          <a:p>
            <a:pPr lvl="1" algn="l" rtl="0"/>
            <a:r>
              <a:rPr lang="en-US" dirty="0" err="1" smtClean="0"/>
              <a:t>Agrexco</a:t>
            </a:r>
            <a:endParaRPr lang="en-US" dirty="0" smtClean="0"/>
          </a:p>
          <a:p>
            <a:pPr lvl="1" algn="l" rtl="0"/>
            <a:r>
              <a:rPr lang="en-US" dirty="0" smtClean="0"/>
              <a:t>R &amp; D Close and open relationship along the value chain </a:t>
            </a:r>
          </a:p>
          <a:p>
            <a:pPr marL="342900" lvl="1" indent="-342900" algn="l" rtl="0">
              <a:buFont typeface="Arial" pitchFamily="34" charset="0"/>
              <a:buChar char="•"/>
            </a:pPr>
            <a:r>
              <a:rPr lang="en-US" dirty="0" smtClean="0"/>
              <a:t>Governmental involvement</a:t>
            </a:r>
          </a:p>
          <a:p>
            <a:pPr marL="342900" lvl="1" indent="-342900" algn="l" rtl="0">
              <a:buFont typeface="Arial" pitchFamily="34" charset="0"/>
              <a:buChar char="•"/>
            </a:pPr>
            <a:r>
              <a:rPr lang="en-US" dirty="0" smtClean="0"/>
              <a:t>Innovative  </a:t>
            </a:r>
            <a:r>
              <a:rPr lang="en-US" dirty="0"/>
              <a:t>and </a:t>
            </a:r>
            <a:r>
              <a:rPr lang="en-US" dirty="0" smtClean="0"/>
              <a:t>Excellence approach </a:t>
            </a:r>
          </a:p>
          <a:p>
            <a:pPr algn="l" rtl="0"/>
            <a:endParaRPr lang="en-US" dirty="0" smtClean="0"/>
          </a:p>
          <a:p>
            <a:pPr marL="0" indent="0" algn="l" rtl="0">
              <a:buNone/>
            </a:pPr>
            <a:endParaRPr lang="en-US" dirty="0" smtClean="0"/>
          </a:p>
        </p:txBody>
      </p:sp>
      <p:cxnSp>
        <p:nvCxnSpPr>
          <p:cNvPr id="4" name="מחבר ישר 4"/>
          <p:cNvCxnSpPr/>
          <p:nvPr/>
        </p:nvCxnSpPr>
        <p:spPr>
          <a:xfrm flipH="1">
            <a:off x="732384" y="1257672"/>
            <a:ext cx="7920880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" name="Picture 2" descr="http://www.nrg.co.il/images/archive/300x225/1/372/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13899"/>
            <a:ext cx="714374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A4A22"/>
                </a:solidFill>
              </a:rPr>
              <a:t>Todays challenge </a:t>
            </a:r>
            <a:endParaRPr lang="he-IL" b="1" dirty="0">
              <a:solidFill>
                <a:srgbClr val="0A4A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7724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6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3" y="-1232145"/>
            <a:ext cx="6058658" cy="80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5182"/>
            <a:ext cx="4968644" cy="65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7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3835977" cy="2876983"/>
          </a:xfrm>
          <a:prstGeom prst="rect">
            <a:avLst/>
          </a:prstGeom>
        </p:spPr>
      </p:pic>
      <p:sp>
        <p:nvSpPr>
          <p:cNvPr id="3" name="חץ ימינה 2">
            <a:hlinkClick r:id="rId3" action="ppaction://hlinksldjump"/>
          </p:cNvPr>
          <p:cNvSpPr/>
          <p:nvPr/>
        </p:nvSpPr>
        <p:spPr>
          <a:xfrm>
            <a:off x="6400800" y="5334000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05583"/>
            <a:ext cx="4038600" cy="31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73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A4A22"/>
                </a:solidFill>
              </a:rPr>
              <a:t>What is carrot? </a:t>
            </a:r>
            <a:endParaRPr lang="he-IL" dirty="0">
              <a:solidFill>
                <a:srgbClr val="0A4A22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30" name="Picture 6" descr="קובץ:גז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01" y="1782937"/>
            <a:ext cx="7996416" cy="430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14352"/>
            <a:ext cx="2352650" cy="23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מחבר ישר 4"/>
          <p:cNvCxnSpPr/>
          <p:nvPr/>
        </p:nvCxnSpPr>
        <p:spPr>
          <a:xfrm flipH="1">
            <a:off x="732384" y="1181472"/>
            <a:ext cx="7920880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" name="Picture 2" descr="http://www.nrg.co.il/images/archive/300x225/1/372/6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0080"/>
            <a:ext cx="714374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0" y="1916832"/>
            <a:ext cx="2946648" cy="267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33056"/>
            <a:ext cx="22383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18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A4A22"/>
                </a:solidFill>
              </a:rPr>
              <a:t>Adding value to the produce</a:t>
            </a:r>
            <a:br>
              <a:rPr lang="en-US" dirty="0" smtClean="0">
                <a:solidFill>
                  <a:srgbClr val="0A4A22"/>
                </a:solidFill>
              </a:rPr>
            </a:b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while Thinking Out of The Plot </a:t>
            </a:r>
            <a:endParaRPr lang="he-IL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1641786602"/>
              </p:ext>
            </p:extLst>
          </p:nvPr>
        </p:nvGraphicFramePr>
        <p:xfrm>
          <a:off x="762000" y="1295400"/>
          <a:ext cx="7772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34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כותרת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A4A22"/>
                </a:solidFill>
              </a:rPr>
              <a:t>Strawberry or a gift?</a:t>
            </a:r>
            <a:endParaRPr lang="he-IL" dirty="0">
              <a:solidFill>
                <a:srgbClr val="0A4A22"/>
              </a:solidFill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1"/>
          </p:nvPr>
        </p:nvSpPr>
        <p:spPr>
          <a:xfrm>
            <a:off x="1524000" y="1676400"/>
            <a:ext cx="1676400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Turn this</a:t>
            </a:r>
            <a:r>
              <a:rPr lang="en-US" dirty="0"/>
              <a:t> </a:t>
            </a:r>
            <a:endParaRPr lang="he-IL" dirty="0"/>
          </a:p>
        </p:txBody>
      </p:sp>
      <p:pic>
        <p:nvPicPr>
          <p:cNvPr id="18" name="מציין מיקום תוכן 1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743200"/>
            <a:ext cx="4039985" cy="2680855"/>
          </a:xfrm>
        </p:spPr>
      </p:pic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867400" y="1752600"/>
            <a:ext cx="1905000" cy="639762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Into this </a:t>
            </a:r>
            <a:endParaRPr lang="he-IL" dirty="0">
              <a:solidFill>
                <a:srgbClr val="FFC000"/>
              </a:solidFill>
            </a:endParaRPr>
          </a:p>
        </p:txBody>
      </p:sp>
      <p:pic>
        <p:nvPicPr>
          <p:cNvPr id="3" name="מציין מיקום תוכן 2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8" b="21978"/>
          <a:stretch/>
        </p:blipFill>
        <p:spPr>
          <a:xfrm>
            <a:off x="1066800" y="2819400"/>
            <a:ext cx="2492636" cy="2514600"/>
          </a:xfrm>
        </p:spPr>
      </p:pic>
    </p:spTree>
    <p:extLst>
      <p:ext uri="{BB962C8B-B14F-4D97-AF65-F5344CB8AC3E}">
        <p14:creationId xmlns:p14="http://schemas.microsoft.com/office/powerpoint/2010/main" val="197001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A4A22"/>
                </a:solidFill>
              </a:rPr>
              <a:t>Let’s pack </a:t>
            </a:r>
            <a:endParaRPr lang="he-IL" dirty="0">
              <a:solidFill>
                <a:srgbClr val="0A4A22"/>
              </a:solidFill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14" y="1600200"/>
            <a:ext cx="6814371" cy="4525963"/>
          </a:xfrm>
        </p:spPr>
      </p:pic>
    </p:spTree>
    <p:extLst>
      <p:ext uri="{BB962C8B-B14F-4D97-AF65-F5344CB8AC3E}">
        <p14:creationId xmlns:p14="http://schemas.microsoft.com/office/powerpoint/2010/main" val="18715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537186" y="4800600"/>
            <a:ext cx="8229600" cy="1020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A4A22"/>
                </a:solidFill>
              </a:rPr>
              <a:t>Can we compete sweets and candies? </a:t>
            </a:r>
            <a:endParaRPr lang="he-IL" dirty="0">
              <a:solidFill>
                <a:srgbClr val="0A4A22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www.agriquality.net 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294967295"/>
          </p:nvPr>
        </p:nvSpPr>
        <p:spPr>
          <a:xfrm>
            <a:off x="0" y="6308725"/>
            <a:ext cx="2133600" cy="365125"/>
          </a:xfrm>
        </p:spPr>
        <p:txBody>
          <a:bodyPr/>
          <a:lstStyle/>
          <a:p>
            <a:fld id="{A4E0C126-4E13-4DEC-B20F-D22B507A3A5E}" type="slidenum">
              <a:rPr lang="he-IL" smtClean="0"/>
              <a:pPr/>
              <a:t>23</a:t>
            </a:fld>
            <a:endParaRPr lang="he-IL"/>
          </a:p>
        </p:txBody>
      </p:sp>
      <p:pic>
        <p:nvPicPr>
          <p:cNvPr id="9" name="מציין מיקום תוכן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8950" b="-8950"/>
          <a:stretch/>
        </p:blipFill>
        <p:spPr>
          <a:xfrm>
            <a:off x="3059832" y="304799"/>
            <a:ext cx="5798772" cy="467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33058"/>
            <a:ext cx="7822071" cy="5221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600200" y="1752600"/>
            <a:ext cx="2514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 smtClean="0">
                <a:solidFill>
                  <a:srgbClr val="0A4A22"/>
                </a:solidFill>
              </a:rPr>
              <a:t>How much?</a:t>
            </a:r>
            <a:endParaRPr lang="he-IL" sz="3600" dirty="0">
              <a:solidFill>
                <a:srgbClr val="0A4A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98051"/>
            <a:ext cx="6144344" cy="5573797"/>
          </a:xfrm>
          <a:prstGeom prst="rect">
            <a:avLst/>
          </a:prstGeom>
        </p:spPr>
      </p:pic>
      <p:sp>
        <p:nvSpPr>
          <p:cNvPr id="6" name="כותרת 3"/>
          <p:cNvSpPr txBox="1">
            <a:spLocks/>
          </p:cNvSpPr>
          <p:nvPr/>
        </p:nvSpPr>
        <p:spPr>
          <a:xfrm>
            <a:off x="1763688" y="1921077"/>
            <a:ext cx="5680812" cy="1363907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525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$37,000,000,000</a:t>
            </a:r>
            <a:endParaRPr lang="en-US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כותרת משנה 4"/>
          <p:cNvSpPr txBox="1">
            <a:spLocks/>
          </p:cNvSpPr>
          <p:nvPr/>
        </p:nvSpPr>
        <p:spPr>
          <a:xfrm>
            <a:off x="868200" y="5486400"/>
            <a:ext cx="6675599" cy="4556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Nutrition Business Journal (June 2015)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June 27-28 </a:t>
            </a:r>
          </a:p>
          <a:p>
            <a:pPr marL="0" indent="0" algn="ctr">
              <a:buNone/>
            </a:pPr>
            <a:r>
              <a:rPr lang="en-US" dirty="0" smtClean="0"/>
              <a:t>Tel Aviv </a:t>
            </a:r>
            <a:endParaRPr lang="he-IL" dirty="0"/>
          </a:p>
        </p:txBody>
      </p:sp>
      <p:pic>
        <p:nvPicPr>
          <p:cNvPr id="5" name="תמונה 4" descr="F:\פרוספקטים logos, maps\אגרו-משוב 2012\לוגויים\Agromashov\HEB\logoAgrobigHE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57" y="2993390"/>
            <a:ext cx="2864485" cy="871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65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www.agriquality.net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 </a:t>
            </a:r>
            <a:endParaRPr lang="he-IL" dirty="0"/>
          </a:p>
        </p:txBody>
      </p:sp>
      <p:pic>
        <p:nvPicPr>
          <p:cNvPr id="4" name="Picture 3" descr="C:\Documents and Settings\Teacher\Local Settings\Temporary Internet Files\Content.IE5\XC4E2CGJ\MC90019832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534642"/>
            <a:ext cx="2887662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620688"/>
            <a:ext cx="338437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 smtClean="0"/>
              <a:t>Thanks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376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A4A22"/>
                </a:solidFill>
              </a:rPr>
              <a:t>Is this a Tomato?</a:t>
            </a:r>
            <a:r>
              <a:rPr lang="en-US" dirty="0" smtClean="0"/>
              <a:t> </a:t>
            </a:r>
            <a:endParaRPr lang="he-IL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9358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A4A22"/>
                </a:solidFill>
              </a:rPr>
              <a:t>Or this …</a:t>
            </a:r>
            <a:endParaRPr lang="he-IL" dirty="0">
              <a:solidFill>
                <a:srgbClr val="0A4A22"/>
              </a:solidFill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3394472" cy="4525963"/>
          </a:xfrm>
        </p:spPr>
      </p:pic>
      <p:pic>
        <p:nvPicPr>
          <p:cNvPr id="5" name="מציין מיקום תוכן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199"/>
            <a:ext cx="33944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7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A4A22"/>
                </a:solidFill>
              </a:rPr>
              <a:t>Or this </a:t>
            </a:r>
            <a:endParaRPr lang="he-IL" dirty="0">
              <a:solidFill>
                <a:srgbClr val="0A4A22"/>
              </a:solidFill>
            </a:endParaRPr>
          </a:p>
        </p:txBody>
      </p:sp>
      <p:pic>
        <p:nvPicPr>
          <p:cNvPr id="8" name="מציין מיקום תוכן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911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A4A22"/>
                </a:solidFill>
              </a:rPr>
              <a:t>Or maybe this?</a:t>
            </a:r>
            <a:endParaRPr lang="he-IL" dirty="0">
              <a:solidFill>
                <a:srgbClr val="0A4A22"/>
              </a:solidFill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0028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A4A22"/>
                </a:solidFill>
              </a:rPr>
              <a:t>For the kids?</a:t>
            </a:r>
            <a:endParaRPr lang="he-IL" dirty="0">
              <a:solidFill>
                <a:srgbClr val="0A4A22"/>
              </a:solidFill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t="18195" r="25878" b="14379"/>
          <a:stretch/>
        </p:blipFill>
        <p:spPr>
          <a:xfrm>
            <a:off x="2908452" y="2445745"/>
            <a:ext cx="3503365" cy="3051672"/>
          </a:xfrm>
        </p:spPr>
      </p:pic>
    </p:spTree>
    <p:extLst>
      <p:ext uri="{BB962C8B-B14F-4D97-AF65-F5344CB8AC3E}">
        <p14:creationId xmlns:p14="http://schemas.microsoft.com/office/powerpoint/2010/main" val="304340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A4A22"/>
                </a:solidFill>
              </a:rPr>
              <a:t>From thinking out the box</a:t>
            </a:r>
            <a:endParaRPr lang="he-IL" dirty="0">
              <a:solidFill>
                <a:srgbClr val="0A4A22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chemeClr val="bg1">
                    <a:lumMod val="65000"/>
                  </a:schemeClr>
                </a:solidFill>
              </a:rPr>
              <a:t>Into</a:t>
            </a: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FC000"/>
                </a:solidFill>
              </a:rPr>
              <a:t>Thinking Out Of The Plot</a:t>
            </a:r>
            <a:r>
              <a:rPr lang="en-US" sz="6600" dirty="0" smtClean="0">
                <a:solidFill>
                  <a:srgbClr val="FFC000"/>
                </a:solidFill>
              </a:rPr>
              <a:t> </a:t>
            </a:r>
            <a:endParaRPr lang="he-IL" sz="6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5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A4A22"/>
                </a:solidFill>
              </a:rPr>
              <a:t>AgriQuality- Who we are? </a:t>
            </a:r>
            <a:endParaRPr lang="he-IL" dirty="0">
              <a:solidFill>
                <a:srgbClr val="0A4A22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065315"/>
          </a:xfrm>
        </p:spPr>
        <p:txBody>
          <a:bodyPr>
            <a:noAutofit/>
          </a:bodyPr>
          <a:lstStyle/>
          <a:p>
            <a:pPr algn="l" rtl="0"/>
            <a:r>
              <a:rPr lang="en-US" sz="2200" dirty="0" smtClean="0"/>
              <a:t>A consultancy office located near Beer-</a:t>
            </a:r>
            <a:r>
              <a:rPr lang="en-US" sz="2200" dirty="0" err="1" smtClean="0"/>
              <a:t>Sheva</a:t>
            </a:r>
            <a:r>
              <a:rPr lang="en-US" sz="2200" dirty="0" smtClean="0"/>
              <a:t> at the south of Israel.</a:t>
            </a:r>
          </a:p>
          <a:p>
            <a:pPr algn="l" rtl="0"/>
            <a:r>
              <a:rPr lang="en-US" sz="2200" dirty="0" smtClean="0"/>
              <a:t>Owned by Shafrir Godel</a:t>
            </a:r>
          </a:p>
          <a:p>
            <a:pPr algn="l" rtl="0"/>
            <a:r>
              <a:rPr lang="en-US" sz="2200" dirty="0" smtClean="0"/>
              <a:t>Established in 1998</a:t>
            </a:r>
          </a:p>
          <a:p>
            <a:pPr algn="l" rtl="0"/>
            <a:r>
              <a:rPr lang="en-US" sz="2200" dirty="0" smtClean="0"/>
              <a:t>Focusing on the international agro-business, mainly Israel &amp; India.</a:t>
            </a:r>
          </a:p>
          <a:p>
            <a:pPr algn="l" rtl="0"/>
            <a:r>
              <a:rPr lang="en-US" sz="2200" dirty="0" smtClean="0"/>
              <a:t>Providing services to farmers and agro-companies in various regions</a:t>
            </a:r>
          </a:p>
          <a:p>
            <a:pPr algn="l" rtl="0"/>
            <a:r>
              <a:rPr lang="en-US" sz="2200" dirty="0" smtClean="0"/>
              <a:t>Addressing </a:t>
            </a:r>
            <a:r>
              <a:rPr lang="en-US" sz="2200" dirty="0"/>
              <a:t>economical Marketing and growing challenges </a:t>
            </a:r>
          </a:p>
          <a:p>
            <a:pPr algn="l" rtl="0"/>
            <a:r>
              <a:rPr lang="en-US" sz="2200" dirty="0" smtClean="0"/>
              <a:t>Very deep understanding and familiarity of the Israeli agriculture sector. </a:t>
            </a:r>
          </a:p>
          <a:p>
            <a:pPr algn="l" rtl="0"/>
            <a:r>
              <a:rPr lang="en-US" sz="2200" dirty="0" smtClean="0"/>
              <a:t>Organizing custom made agriculture tours </a:t>
            </a: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www.agriquality.net 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51E9E8-DDDC-49D7-936D-4579990D6293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488</Words>
  <Application>Microsoft Office PowerPoint</Application>
  <PresentationFormat>‫הצגה על המסך (4:3)</PresentationFormat>
  <Paragraphs>171</Paragraphs>
  <Slides>27</Slides>
  <Notes>1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28" baseType="lpstr">
      <vt:lpstr>ערכת נושא Office</vt:lpstr>
      <vt:lpstr>Short introduction of the Israeli model of agriculture's applied R&amp;D.  </vt:lpstr>
      <vt:lpstr>What is carrot? </vt:lpstr>
      <vt:lpstr>Is this a Tomato? </vt:lpstr>
      <vt:lpstr>Or this …</vt:lpstr>
      <vt:lpstr>Or this </vt:lpstr>
      <vt:lpstr>Or maybe this?</vt:lpstr>
      <vt:lpstr>For the kids?</vt:lpstr>
      <vt:lpstr>From thinking out the box</vt:lpstr>
      <vt:lpstr>AgriQuality- Who we are? </vt:lpstr>
      <vt:lpstr>מצגת של PowerPoint</vt:lpstr>
      <vt:lpstr>Israel Vs. OECD</vt:lpstr>
      <vt:lpstr>Forging investments in Israeli Agro firms  </vt:lpstr>
      <vt:lpstr> Components of an effective ecosystem for innovative agriculture </vt:lpstr>
      <vt:lpstr>Key success factors </vt:lpstr>
      <vt:lpstr>Todays challenge </vt:lpstr>
      <vt:lpstr>מצגת של PowerPoint</vt:lpstr>
      <vt:lpstr>מצגת של PowerPoint</vt:lpstr>
      <vt:lpstr>מצגת של PowerPoint</vt:lpstr>
      <vt:lpstr>מצגת של PowerPoint</vt:lpstr>
      <vt:lpstr>Adding value to the produce while Thinking Out of The Plot </vt:lpstr>
      <vt:lpstr>Strawberry or a gift?</vt:lpstr>
      <vt:lpstr>Let’s pack 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user1</dc:creator>
  <cp:lastModifiedBy>Shafrir Godel</cp:lastModifiedBy>
  <cp:revision>7</cp:revision>
  <dcterms:created xsi:type="dcterms:W3CDTF">2012-05-30T13:04:04Z</dcterms:created>
  <dcterms:modified xsi:type="dcterms:W3CDTF">2017-05-17T10:51:57Z</dcterms:modified>
</cp:coreProperties>
</file>